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72" r:id="rId2"/>
    <p:sldId id="273" r:id="rId3"/>
  </p:sldIdLst>
  <p:sldSz cx="6858000" cy="9906000" type="A4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B35FE"/>
    <a:srgbClr val="FF00FF"/>
    <a:srgbClr val="A452E8"/>
    <a:srgbClr val="67439B"/>
    <a:srgbClr val="000000"/>
    <a:srgbClr val="F17FD0"/>
    <a:srgbClr val="0F0F0F"/>
    <a:srgbClr val="5481E6"/>
    <a:srgbClr val="EF4BA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87" d="100"/>
          <a:sy n="87" d="100"/>
        </p:scale>
        <p:origin x="1530" y="-18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6350" y="-12231"/>
            <a:ext cx="6877353" cy="9930462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7947" y="3473216"/>
            <a:ext cx="4370039" cy="2377992"/>
          </a:xfrm>
        </p:spPr>
        <p:txBody>
          <a:bodyPr anchor="b">
            <a:noAutofit/>
          </a:bodyPr>
          <a:lstStyle>
            <a:lvl1pPr algn="r">
              <a:defRPr sz="4050">
                <a:solidFill>
                  <a:schemeClr val="accent1"/>
                </a:solidFill>
              </a:defRPr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7947" y="5851205"/>
            <a:ext cx="4370039" cy="1584410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คลิกเพื่อแก้ไขสไตล์ชื่อเรื่องรองต้นแบบ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27E60-F637-4583-8525-7960AEA74540}" type="datetimeFigureOut">
              <a:rPr lang="th-TH" smtClean="0"/>
              <a:t>28/01/63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BE9B8-2765-4D5C-9D0D-97B813B4D5C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2598378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ชื่อและคำอธิบา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80533"/>
            <a:ext cx="4760786" cy="4916311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6457245"/>
            <a:ext cx="4760786" cy="2269167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27E60-F637-4583-8525-7960AEA74540}" type="datetimeFigureOut">
              <a:rPr lang="th-TH" smtClean="0"/>
              <a:t>28/01/63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BE9B8-2765-4D5C-9D0D-97B813B4D5C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6451174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คำอ้างอิงพร้อมคำอธิบา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64" y="880533"/>
            <a:ext cx="4554137" cy="4365978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825806" y="5246511"/>
            <a:ext cx="4064853" cy="550333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6457245"/>
            <a:ext cx="4760786" cy="2269167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27E60-F637-4583-8525-7960AEA74540}" type="datetimeFigureOut">
              <a:rPr lang="th-TH" smtClean="0"/>
              <a:t>28/01/63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BE9B8-2765-4D5C-9D0D-97B813B4D5C4}" type="slidenum">
              <a:rPr lang="th-TH" smtClean="0"/>
              <a:t>‹#›</a:t>
            </a:fld>
            <a:endParaRPr lang="th-TH"/>
          </a:p>
        </p:txBody>
      </p:sp>
      <p:sp>
        <p:nvSpPr>
          <p:cNvPr id="24" name="TextBox 23"/>
          <p:cNvSpPr txBox="1"/>
          <p:nvPr/>
        </p:nvSpPr>
        <p:spPr>
          <a:xfrm>
            <a:off x="362034" y="1141657"/>
            <a:ext cx="342989" cy="8446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060775" y="4169470"/>
            <a:ext cx="342989" cy="8446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636028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นามบัตร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2790649"/>
            <a:ext cx="4760786" cy="3748998"/>
          </a:xfrm>
        </p:spPr>
        <p:txBody>
          <a:bodyPr anchor="b">
            <a:normAutofit/>
          </a:bodyPr>
          <a:lstStyle>
            <a:lvl1pPr algn="l">
              <a:defRPr sz="3300" b="0" cap="none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6539647"/>
            <a:ext cx="4760786" cy="2186765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27E60-F637-4583-8525-7960AEA74540}" type="datetimeFigureOut">
              <a:rPr lang="th-TH" smtClean="0"/>
              <a:t>28/01/63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BE9B8-2765-4D5C-9D0D-97B813B4D5C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0215584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นามบัตรอ้างอิ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64" y="880533"/>
            <a:ext cx="4554137" cy="4365978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57198" y="5796844"/>
            <a:ext cx="4760787" cy="742803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6539647"/>
            <a:ext cx="4760786" cy="2186765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27E60-F637-4583-8525-7960AEA74540}" type="datetimeFigureOut">
              <a:rPr lang="th-TH" smtClean="0"/>
              <a:t>28/01/63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BE9B8-2765-4D5C-9D0D-97B813B4D5C4}" type="slidenum">
              <a:rPr lang="th-TH" smtClean="0"/>
              <a:t>‹#›</a:t>
            </a:fld>
            <a:endParaRPr lang="th-TH"/>
          </a:p>
        </p:txBody>
      </p:sp>
      <p:sp>
        <p:nvSpPr>
          <p:cNvPr id="24" name="TextBox 23"/>
          <p:cNvSpPr txBox="1"/>
          <p:nvPr/>
        </p:nvSpPr>
        <p:spPr>
          <a:xfrm>
            <a:off x="362034" y="1141657"/>
            <a:ext cx="342989" cy="8446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060775" y="4169470"/>
            <a:ext cx="342989" cy="8446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058466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จริง หรือ เท็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1886" y="880533"/>
            <a:ext cx="4756099" cy="4365978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57198" y="5796844"/>
            <a:ext cx="4760787" cy="742803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6539647"/>
            <a:ext cx="4760786" cy="2186765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27E60-F637-4583-8525-7960AEA74540}" type="datetimeFigureOut">
              <a:rPr lang="th-TH" smtClean="0"/>
              <a:t>28/01/63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BE9B8-2765-4D5C-9D0D-97B813B4D5C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6204373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27E60-F637-4583-8525-7960AEA74540}" type="datetimeFigureOut">
              <a:rPr lang="th-TH" smtClean="0"/>
              <a:t>28/01/63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BE9B8-2765-4D5C-9D0D-97B813B4D5C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126370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482984" y="880534"/>
            <a:ext cx="734109" cy="7585429"/>
          </a:xfrm>
        </p:spPr>
        <p:txBody>
          <a:bodyPr vert="eaVert" anchor="ctr"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199" y="880534"/>
            <a:ext cx="3896270" cy="7585429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27E60-F637-4583-8525-7960AEA74540}" type="datetimeFigureOut">
              <a:rPr lang="th-TH" smtClean="0"/>
              <a:t>28/01/63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BE9B8-2765-4D5C-9D0D-97B813B4D5C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5908359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27E60-F637-4583-8525-7960AEA74540}" type="datetimeFigureOut">
              <a:rPr lang="th-TH" smtClean="0"/>
              <a:t>28/01/63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BE9B8-2765-4D5C-9D0D-97B813B4D5C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661864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901254"/>
            <a:ext cx="4760786" cy="2638395"/>
          </a:xfrm>
        </p:spPr>
        <p:txBody>
          <a:bodyPr anchor="b"/>
          <a:lstStyle>
            <a:lvl1pPr algn="l">
              <a:defRPr sz="3000" b="0" cap="none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6539647"/>
            <a:ext cx="4760786" cy="1242800"/>
          </a:xfrm>
        </p:spPr>
        <p:txBody>
          <a:bodyPr anchor="t"/>
          <a:lstStyle>
            <a:lvl1pPr marL="0" indent="0" algn="l">
              <a:buNone/>
              <a:defRPr sz="15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27E60-F637-4583-8525-7960AEA74540}" type="datetimeFigureOut">
              <a:rPr lang="th-TH" smtClean="0"/>
              <a:t>28/01/63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BE9B8-2765-4D5C-9D0D-97B813B4D5C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200541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80533"/>
            <a:ext cx="4760786" cy="1907822"/>
          </a:xfrm>
        </p:spPr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3120851"/>
            <a:ext cx="2316082" cy="5605560"/>
          </a:xfrm>
        </p:spPr>
        <p:txBody>
          <a:bodyPr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01903" y="3120853"/>
            <a:ext cx="2316083" cy="5605561"/>
          </a:xfrm>
        </p:spPr>
        <p:txBody>
          <a:bodyPr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27E60-F637-4583-8525-7960AEA74540}" type="datetimeFigureOut">
              <a:rPr lang="th-TH" smtClean="0"/>
              <a:t>28/01/63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BE9B8-2765-4D5C-9D0D-97B813B4D5C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7400701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80533"/>
            <a:ext cx="4760785" cy="1907822"/>
          </a:xfrm>
        </p:spPr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3121420"/>
            <a:ext cx="2318004" cy="832378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199" y="3953801"/>
            <a:ext cx="2318004" cy="4772613"/>
          </a:xfrm>
        </p:spPr>
        <p:txBody>
          <a:bodyPr>
            <a:normAutofit/>
          </a:bodyPr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99980" y="3121420"/>
            <a:ext cx="2318004" cy="832378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899980" y="3953801"/>
            <a:ext cx="2318004" cy="4772613"/>
          </a:xfrm>
        </p:spPr>
        <p:txBody>
          <a:bodyPr>
            <a:normAutofit/>
          </a:bodyPr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27E60-F637-4583-8525-7960AEA74540}" type="datetimeFigureOut">
              <a:rPr lang="th-TH" smtClean="0"/>
              <a:t>28/01/63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BE9B8-2765-4D5C-9D0D-97B813B4D5C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565598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880533"/>
            <a:ext cx="4760786" cy="1907822"/>
          </a:xfrm>
        </p:spPr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27E60-F637-4583-8525-7960AEA74540}" type="datetimeFigureOut">
              <a:rPr lang="th-TH" smtClean="0"/>
              <a:t>28/01/63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BE9B8-2765-4D5C-9D0D-97B813B4D5C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2590125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27E60-F637-4583-8525-7960AEA74540}" type="datetimeFigureOut">
              <a:rPr lang="th-TH" smtClean="0"/>
              <a:t>28/01/63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BE9B8-2765-4D5C-9D0D-97B813B4D5C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8247823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2164650"/>
            <a:ext cx="2092637" cy="1846673"/>
          </a:xfrm>
        </p:spPr>
        <p:txBody>
          <a:bodyPr anchor="b">
            <a:normAutofit/>
          </a:bodyPr>
          <a:lstStyle>
            <a:lvl1pPr>
              <a:defRPr sz="15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78456" y="743781"/>
            <a:ext cx="2539528" cy="7982631"/>
          </a:xfrm>
        </p:spPr>
        <p:txBody>
          <a:bodyPr>
            <a:normAutofit/>
          </a:bodyPr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4011323"/>
            <a:ext cx="2092637" cy="3733093"/>
          </a:xfrm>
        </p:spPr>
        <p:txBody>
          <a:bodyPr>
            <a:normAutofit/>
          </a:bodyPr>
          <a:lstStyle>
            <a:lvl1pPr marL="0" indent="0">
              <a:buNone/>
              <a:defRPr sz="105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27E60-F637-4583-8525-7960AEA74540}" type="datetimeFigureOut">
              <a:rPr lang="th-TH" smtClean="0"/>
              <a:t>28/01/63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BE9B8-2765-4D5C-9D0D-97B813B4D5C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1053949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6934200"/>
            <a:ext cx="4760786" cy="818622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7199" y="880533"/>
            <a:ext cx="4760786" cy="5554926"/>
          </a:xfrm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7752822"/>
            <a:ext cx="4760786" cy="973590"/>
          </a:xfrm>
        </p:spPr>
        <p:txBody>
          <a:bodyPr>
            <a:normAutofit/>
          </a:bodyPr>
          <a:lstStyle>
            <a:lvl1pPr marL="0" indent="0">
              <a:buNone/>
              <a:defRPr sz="9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27E60-F637-4583-8525-7960AEA74540}" type="datetimeFigureOut">
              <a:rPr lang="th-TH" smtClean="0"/>
              <a:t>28/01/63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BE9B8-2765-4D5C-9D0D-97B813B4D5C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3719437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6350" y="-12231"/>
            <a:ext cx="6877354" cy="9930462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880533"/>
            <a:ext cx="4760785" cy="190782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3120853"/>
            <a:ext cx="4760786" cy="56055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053944" y="8726414"/>
            <a:ext cx="513099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927E60-F637-4583-8525-7960AEA74540}" type="datetimeFigureOut">
              <a:rPr lang="th-TH" smtClean="0"/>
              <a:t>28/01/63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8726414"/>
            <a:ext cx="346723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33507" y="8726414"/>
            <a:ext cx="384479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accent1"/>
                </a:solidFill>
              </a:defRPr>
            </a:lvl1pPr>
          </a:lstStyle>
          <a:p>
            <a:fld id="{262BE9B8-2765-4D5C-9D0D-97B813B4D5C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9852688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  <p:sldLayoutId id="2147483700" r:id="rId16"/>
  </p:sldLayoutIdLst>
  <p:txStyles>
    <p:titleStyle>
      <a:lvl1pPr algn="l" defTabSz="342900" rtl="0" eaLnBrk="1" latinLnBrk="0" hangingPunct="1">
        <a:spcBef>
          <a:spcPct val="0"/>
        </a:spcBef>
        <a:buNone/>
        <a:defRPr sz="27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57175" indent="-257175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3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G"/><Relationship Id="rId7" Type="http://schemas.openxmlformats.org/officeDocument/2006/relationships/image" Target="../media/image6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11" Type="http://schemas.openxmlformats.org/officeDocument/2006/relationships/image" Target="../media/image9.jpeg"/><Relationship Id="rId5" Type="http://schemas.openxmlformats.org/officeDocument/2006/relationships/image" Target="../media/image4.jpeg"/><Relationship Id="rId10" Type="http://schemas.microsoft.com/office/2007/relationships/hdphoto" Target="../media/hdphoto1.wdp"/><Relationship Id="rId4" Type="http://schemas.openxmlformats.org/officeDocument/2006/relationships/image" Target="../media/image3.jp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สี่เหลี่ยมผืนผ้า 28"/>
          <p:cNvSpPr/>
          <p:nvPr/>
        </p:nvSpPr>
        <p:spPr>
          <a:xfrm>
            <a:off x="9920" y="9590979"/>
            <a:ext cx="6848080" cy="322705"/>
          </a:xfrm>
          <a:prstGeom prst="rect">
            <a:avLst/>
          </a:prstGeom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000" b="1" dirty="0">
              <a:ln w="3175">
                <a:noFill/>
              </a:ln>
              <a:latin typeface="TH Charmonman" panose="03000500040000020004" pitchFamily="66" charset="-34"/>
              <a:cs typeface="TH Charmonman" panose="03000500040000020004" pitchFamily="66" charset="-34"/>
            </a:endParaRPr>
          </a:p>
        </p:txBody>
      </p:sp>
      <p:sp>
        <p:nvSpPr>
          <p:cNvPr id="40" name="รูปหกเหลี่ยม 39"/>
          <p:cNvSpPr/>
          <p:nvPr/>
        </p:nvSpPr>
        <p:spPr>
          <a:xfrm>
            <a:off x="395" y="9006478"/>
            <a:ext cx="1157536" cy="907206"/>
          </a:xfrm>
          <a:prstGeom prst="hexagon">
            <a:avLst>
              <a:gd name="adj" fmla="val 35417"/>
              <a:gd name="vf" fmla="val 115470"/>
            </a:avLst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41" name="รูปหกเหลี่ยม 40"/>
          <p:cNvSpPr/>
          <p:nvPr/>
        </p:nvSpPr>
        <p:spPr>
          <a:xfrm>
            <a:off x="1136769" y="9236974"/>
            <a:ext cx="830734" cy="639352"/>
          </a:xfrm>
          <a:prstGeom prst="hexagon">
            <a:avLst>
              <a:gd name="adj" fmla="val 35417"/>
              <a:gd name="vf" fmla="val 115470"/>
            </a:avLst>
          </a:prstGeom>
          <a:blipFill>
            <a:blip r:embed="rId3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42" name="รูปหกเหลี่ยม 41"/>
          <p:cNvSpPr/>
          <p:nvPr/>
        </p:nvSpPr>
        <p:spPr>
          <a:xfrm>
            <a:off x="1892798" y="9262228"/>
            <a:ext cx="369139" cy="310443"/>
          </a:xfrm>
          <a:prstGeom prst="hexagon">
            <a:avLst>
              <a:gd name="adj" fmla="val 35417"/>
              <a:gd name="vf" fmla="val 115470"/>
            </a:avLst>
          </a:prstGeom>
          <a:blipFill>
            <a:blip r:embed="rId4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43" name="รูปหกเหลี่ยม 42"/>
          <p:cNvSpPr/>
          <p:nvPr/>
        </p:nvSpPr>
        <p:spPr>
          <a:xfrm>
            <a:off x="1979094" y="9614021"/>
            <a:ext cx="373473" cy="299663"/>
          </a:xfrm>
          <a:prstGeom prst="hexagon">
            <a:avLst>
              <a:gd name="adj" fmla="val 35417"/>
              <a:gd name="vf" fmla="val 115470"/>
            </a:avLst>
          </a:prstGeom>
          <a:blipFill>
            <a:blip r:embed="rId5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44" name="รูปหกเหลี่ยม 43"/>
          <p:cNvSpPr/>
          <p:nvPr/>
        </p:nvSpPr>
        <p:spPr>
          <a:xfrm>
            <a:off x="2353917" y="9720302"/>
            <a:ext cx="242326" cy="193382"/>
          </a:xfrm>
          <a:prstGeom prst="hexagon">
            <a:avLst>
              <a:gd name="adj" fmla="val 35417"/>
              <a:gd name="vf" fmla="val 115470"/>
            </a:avLst>
          </a:prstGeom>
          <a:blipFill>
            <a:blip r:embed="rId6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51" name="สี่เหลี่ยมผืนผ้า 50"/>
          <p:cNvSpPr/>
          <p:nvPr/>
        </p:nvSpPr>
        <p:spPr>
          <a:xfrm>
            <a:off x="4939268" y="9430117"/>
            <a:ext cx="191599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h-TH" sz="1600" b="1" dirty="0" smtClean="0">
                <a:ln w="0">
                  <a:noFill/>
                </a:ln>
                <a:solidFill>
                  <a:srgbClr val="0000FF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H Charmonman" panose="03000500040000020004" pitchFamily="66" charset="-34"/>
                <a:cs typeface="TH Charmonman" panose="03000500040000020004" pitchFamily="66" charset="-34"/>
              </a:rPr>
              <a:t>ภาพ/ข่าว</a:t>
            </a:r>
            <a:r>
              <a:rPr lang="en-US" sz="1600" b="1" dirty="0" smtClean="0">
                <a:ln w="0">
                  <a:noFill/>
                </a:ln>
                <a:solidFill>
                  <a:srgbClr val="0000FF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H Charmonman" panose="03000500040000020004" pitchFamily="66" charset="-34"/>
                <a:cs typeface="TH Charmonman" panose="03000500040000020004" pitchFamily="66" charset="-34"/>
              </a:rPr>
              <a:t>:</a:t>
            </a:r>
            <a:r>
              <a:rPr lang="th-TH" sz="1600" b="1" dirty="0" smtClean="0">
                <a:ln w="0">
                  <a:noFill/>
                </a:ln>
                <a:solidFill>
                  <a:srgbClr val="0000FF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H Charmonman" panose="03000500040000020004" pitchFamily="66" charset="-34"/>
                <a:cs typeface="TH Charmonman" panose="03000500040000020004" pitchFamily="66" charset="-34"/>
              </a:rPr>
              <a:t>งานประชาสัมพันธ์</a:t>
            </a:r>
            <a:endParaRPr lang="th-TH" sz="1600" dirty="0">
              <a:ln w="0">
                <a:noFill/>
              </a:ln>
              <a:solidFill>
                <a:srgbClr val="0000FF"/>
              </a:solidFill>
            </a:endParaRPr>
          </a:p>
        </p:txBody>
      </p:sp>
      <p:sp>
        <p:nvSpPr>
          <p:cNvPr id="55" name="สี่เหลี่ยมผืนผ้า 54"/>
          <p:cNvSpPr/>
          <p:nvPr/>
        </p:nvSpPr>
        <p:spPr>
          <a:xfrm>
            <a:off x="3223286" y="9608804"/>
            <a:ext cx="109677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 smtClean="0">
                <a:solidFill>
                  <a:schemeClr val="bg1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dinchi chanal</a:t>
            </a:r>
            <a:endParaRPr lang="th-TH" sz="1050" dirty="0">
              <a:solidFill>
                <a:schemeClr val="bg1"/>
              </a:solidFill>
              <a:latin typeface="Aparajita" panose="020B0604020202020204" pitchFamily="34" charset="0"/>
              <a:cs typeface="TH Srisakdi" panose="02000506000000020004" pitchFamily="2" charset="-34"/>
            </a:endParaRPr>
          </a:p>
        </p:txBody>
      </p:sp>
      <p:pic>
        <p:nvPicPr>
          <p:cNvPr id="56" name="รูปภาพ 55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4809" y="9608804"/>
            <a:ext cx="295512" cy="29293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8" name="รูปภาพ 57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8321" y="9608804"/>
            <a:ext cx="293147" cy="27062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9" name="สี่เหลี่ยมผืนผ้า 58"/>
          <p:cNvSpPr/>
          <p:nvPr/>
        </p:nvSpPr>
        <p:spPr>
          <a:xfrm>
            <a:off x="4967669" y="9602269"/>
            <a:ext cx="1849584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15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อบต</a:t>
            </a:r>
            <a:r>
              <a:rPr lang="en-US" sz="15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.</a:t>
            </a:r>
            <a:r>
              <a:rPr lang="th-TH" sz="15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ดินจี่ อ</a:t>
            </a:r>
            <a:r>
              <a:rPr lang="en-US" sz="15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.</a:t>
            </a:r>
            <a:r>
              <a:rPr lang="th-TH" sz="15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คำม่วง จ</a:t>
            </a:r>
            <a:r>
              <a:rPr lang="en-US" sz="15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.</a:t>
            </a:r>
            <a:r>
              <a:rPr lang="th-TH" sz="15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กาฬสินธุ์</a:t>
            </a:r>
            <a:endParaRPr lang="th-TH" sz="1500" b="1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5" name="กล่องข้อความ 2"/>
          <p:cNvSpPr txBox="1">
            <a:spLocks noChangeArrowheads="1"/>
          </p:cNvSpPr>
          <p:nvPr/>
        </p:nvSpPr>
        <p:spPr bwMode="auto">
          <a:xfrm>
            <a:off x="36222" y="0"/>
            <a:ext cx="6828963" cy="1062400"/>
          </a:xfrm>
          <a:prstGeom prst="rect">
            <a:avLst/>
          </a:prstGeom>
          <a:solidFill>
            <a:srgbClr val="0000FF"/>
          </a:solidFill>
          <a:ln>
            <a:headEnd/>
            <a:tailEnd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th-TH" sz="1800" b="1"/>
              <a:t>ประกาศองค์การบริหารส่วนตำบลดินจี่  เรื่องการรับสมัครเข้ารับการสรรหาเป็นคณะ กรรมการ</a:t>
            </a:r>
            <a:r>
              <a:rPr lang="th-TH" sz="1800" b="1" smtClean="0"/>
              <a:t>เลือกตั้ง     ประจำ</a:t>
            </a:r>
            <a:r>
              <a:rPr lang="th-TH" sz="1800" b="1"/>
              <a:t>องค์คารบริหารส่วนตำบลดินจี่  </a:t>
            </a:r>
            <a:endParaRPr lang="en-US" sz="1800" dirty="0"/>
          </a:p>
        </p:txBody>
      </p:sp>
      <p:pic>
        <p:nvPicPr>
          <p:cNvPr id="79" name="รูปภาพ 78"/>
          <p:cNvPicPr>
            <a:picLocks noChangeAspect="1"/>
          </p:cNvPicPr>
          <p:nvPr/>
        </p:nvPicPr>
        <p:blipFill>
          <a:blip r:embed="rId9" cstate="print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ackgroundRemoval t="44246" b="100000" l="53322" r="7478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74252">
            <a:off x="6781043" y="863636"/>
            <a:ext cx="168284" cy="77761"/>
          </a:xfrm>
          <a:prstGeom prst="rect">
            <a:avLst/>
          </a:prstGeom>
        </p:spPr>
      </p:pic>
      <p:pic>
        <p:nvPicPr>
          <p:cNvPr id="1026" name="Picture 2" descr="38457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" y="6350"/>
            <a:ext cx="7138988" cy="1032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17543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38456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86" t="3055" r="4292" b="2940"/>
          <a:stretch/>
        </p:blipFill>
        <p:spPr bwMode="auto">
          <a:xfrm>
            <a:off x="0" y="0"/>
            <a:ext cx="6842235" cy="10011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24890987"/>
      </p:ext>
    </p:extLst>
  </p:cSld>
  <p:clrMapOvr>
    <a:masterClrMapping/>
  </p:clrMapOvr>
</p:sld>
</file>

<file path=ppt/theme/theme1.xml><?xml version="1.0" encoding="utf-8"?>
<a:theme xmlns:a="http://schemas.openxmlformats.org/drawingml/2006/main" name="เหลี่ยมเพชร">
  <a:themeElements>
    <a:clrScheme name="กำหนดเอง 1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E76618"/>
      </a:accent1>
      <a:accent2>
        <a:srgbClr val="C42F1A"/>
      </a:accent2>
      <a:accent3>
        <a:srgbClr val="E6B91E"/>
      </a:accent3>
      <a:accent4>
        <a:srgbClr val="E76618"/>
      </a:accent4>
      <a:accent5>
        <a:srgbClr val="C42F1A"/>
      </a:accent5>
      <a:accent6>
        <a:srgbClr val="FAE0D0"/>
      </a:accent6>
      <a:hlink>
        <a:srgbClr val="EA7666"/>
      </a:hlink>
      <a:folHlink>
        <a:srgbClr val="F5C1A2"/>
      </a:folHlink>
    </a:clrScheme>
    <a:fontScheme name="เหลี่ยมเพชร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เหลี่ยมเพชร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3419</TotalTime>
  <Words>49</Words>
  <Application>Microsoft Office PowerPoint</Application>
  <PresentationFormat>กระดาษ A4 (210x297 มม.)</PresentationFormat>
  <Paragraphs>4</Paragraphs>
  <Slides>2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9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2</vt:i4>
      </vt:variant>
    </vt:vector>
  </HeadingPairs>
  <TitlesOfParts>
    <vt:vector size="12" baseType="lpstr">
      <vt:lpstr>Aparajita</vt:lpstr>
      <vt:lpstr>Arial</vt:lpstr>
      <vt:lpstr>Cordia New</vt:lpstr>
      <vt:lpstr>IrisUPC</vt:lpstr>
      <vt:lpstr>TH Charmonman</vt:lpstr>
      <vt:lpstr>TH SarabunPSK</vt:lpstr>
      <vt:lpstr>TH Srisakdi</vt:lpstr>
      <vt:lpstr>Trebuchet MS</vt:lpstr>
      <vt:lpstr>Wingdings 3</vt:lpstr>
      <vt:lpstr>เหลี่ยมเพชร</vt:lpstr>
      <vt:lpstr>งานนำเสนอ PowerPoint</vt:lpstr>
      <vt:lpstr>งานนำเสนอ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Admin</dc:creator>
  <cp:lastModifiedBy>MyComputer</cp:lastModifiedBy>
  <cp:revision>1083</cp:revision>
  <dcterms:created xsi:type="dcterms:W3CDTF">2019-03-23T07:20:00Z</dcterms:created>
  <dcterms:modified xsi:type="dcterms:W3CDTF">2020-01-28T07:26:37Z</dcterms:modified>
</cp:coreProperties>
</file>