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35FE"/>
    <a:srgbClr val="FF00FF"/>
    <a:srgbClr val="A452E8"/>
    <a:srgbClr val="67439B"/>
    <a:srgbClr val="000000"/>
    <a:srgbClr val="F17FD0"/>
    <a:srgbClr val="0F0F0F"/>
    <a:srgbClr val="5481E6"/>
    <a:srgbClr val="EF4B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1530" y="-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983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511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602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1558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5846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043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2637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083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618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005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007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655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901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478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539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194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27E60-F637-4583-8525-7960AEA74540}" type="datetimeFigureOut">
              <a:rPr lang="th-TH" smtClean="0"/>
              <a:t>28/01/63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262BE9B8-2765-4D5C-9D0D-97B813B4D5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526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microsoft.com/office/2007/relationships/hdphoto" Target="../media/hdphoto1.wdp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สี่เหลี่ยมผืนผ้า 28"/>
          <p:cNvSpPr/>
          <p:nvPr/>
        </p:nvSpPr>
        <p:spPr>
          <a:xfrm>
            <a:off x="9920" y="9590979"/>
            <a:ext cx="6848080" cy="32270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ln w="3175">
                <a:noFill/>
              </a:ln>
              <a:latin typeface="TH Charmonman" panose="03000500040000020004" pitchFamily="66" charset="-34"/>
              <a:cs typeface="TH Charmonman" panose="03000500040000020004" pitchFamily="66" charset="-34"/>
            </a:endParaRPr>
          </a:p>
        </p:txBody>
      </p:sp>
      <p:sp>
        <p:nvSpPr>
          <p:cNvPr id="40" name="รูปหกเหลี่ยม 39"/>
          <p:cNvSpPr/>
          <p:nvPr/>
        </p:nvSpPr>
        <p:spPr>
          <a:xfrm>
            <a:off x="395" y="9006478"/>
            <a:ext cx="1157536" cy="907206"/>
          </a:xfrm>
          <a:prstGeom prst="hexagon">
            <a:avLst>
              <a:gd name="adj" fmla="val 35417"/>
              <a:gd name="vf" fmla="val 115470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รูปหกเหลี่ยม 40"/>
          <p:cNvSpPr/>
          <p:nvPr/>
        </p:nvSpPr>
        <p:spPr>
          <a:xfrm>
            <a:off x="1136769" y="9236974"/>
            <a:ext cx="830734" cy="639352"/>
          </a:xfrm>
          <a:prstGeom prst="hexagon">
            <a:avLst>
              <a:gd name="adj" fmla="val 35417"/>
              <a:gd name="vf" fmla="val 115470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" name="รูปหกเหลี่ยม 41"/>
          <p:cNvSpPr/>
          <p:nvPr/>
        </p:nvSpPr>
        <p:spPr>
          <a:xfrm>
            <a:off x="1892798" y="9262228"/>
            <a:ext cx="369139" cy="310443"/>
          </a:xfrm>
          <a:prstGeom prst="hexagon">
            <a:avLst>
              <a:gd name="adj" fmla="val 35417"/>
              <a:gd name="vf" fmla="val 115470"/>
            </a:avLst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" name="รูปหกเหลี่ยม 42"/>
          <p:cNvSpPr/>
          <p:nvPr/>
        </p:nvSpPr>
        <p:spPr>
          <a:xfrm>
            <a:off x="1979094" y="9614021"/>
            <a:ext cx="373473" cy="299663"/>
          </a:xfrm>
          <a:prstGeom prst="hexagon">
            <a:avLst>
              <a:gd name="adj" fmla="val 35417"/>
              <a:gd name="vf" fmla="val 115470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4" name="รูปหกเหลี่ยม 43"/>
          <p:cNvSpPr/>
          <p:nvPr/>
        </p:nvSpPr>
        <p:spPr>
          <a:xfrm>
            <a:off x="2353917" y="9720302"/>
            <a:ext cx="242326" cy="193382"/>
          </a:xfrm>
          <a:prstGeom prst="hexagon">
            <a:avLst>
              <a:gd name="adj" fmla="val 35417"/>
              <a:gd name="vf" fmla="val 115470"/>
            </a:avLst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1" name="สี่เหลี่ยมผืนผ้า 50"/>
          <p:cNvSpPr/>
          <p:nvPr/>
        </p:nvSpPr>
        <p:spPr>
          <a:xfrm>
            <a:off x="4939268" y="9430117"/>
            <a:ext cx="19159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 smtClean="0">
                <a:ln w="0">
                  <a:noFill/>
                </a:ln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Charmonman" panose="03000500040000020004" pitchFamily="66" charset="-34"/>
                <a:cs typeface="TH Charmonman" panose="03000500040000020004" pitchFamily="66" charset="-34"/>
              </a:rPr>
              <a:t>ภาพ/ข่าว</a:t>
            </a:r>
            <a:r>
              <a:rPr lang="en-US" sz="1600" b="1" dirty="0" smtClean="0">
                <a:ln w="0">
                  <a:noFill/>
                </a:ln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Charmonman" panose="03000500040000020004" pitchFamily="66" charset="-34"/>
                <a:cs typeface="TH Charmonman" panose="03000500040000020004" pitchFamily="66" charset="-34"/>
              </a:rPr>
              <a:t>:</a:t>
            </a:r>
            <a:r>
              <a:rPr lang="th-TH" sz="1600" b="1" dirty="0" smtClean="0">
                <a:ln w="0">
                  <a:noFill/>
                </a:ln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Charmonman" panose="03000500040000020004" pitchFamily="66" charset="-34"/>
                <a:cs typeface="TH Charmonman" panose="03000500040000020004" pitchFamily="66" charset="-34"/>
              </a:rPr>
              <a:t>งานประชาสัมพันธ์</a:t>
            </a:r>
            <a:endParaRPr lang="th-TH" sz="1600" dirty="0">
              <a:ln w="0">
                <a:noFill/>
              </a:ln>
              <a:solidFill>
                <a:srgbClr val="0000FF"/>
              </a:solidFill>
            </a:endParaRPr>
          </a:p>
        </p:txBody>
      </p:sp>
      <p:sp>
        <p:nvSpPr>
          <p:cNvPr id="55" name="สี่เหลี่ยมผืนผ้า 54"/>
          <p:cNvSpPr/>
          <p:nvPr/>
        </p:nvSpPr>
        <p:spPr>
          <a:xfrm>
            <a:off x="3223286" y="9608804"/>
            <a:ext cx="10967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dinchi chanal</a:t>
            </a:r>
            <a:endParaRPr lang="th-TH" sz="1050" dirty="0">
              <a:solidFill>
                <a:schemeClr val="bg1"/>
              </a:solidFill>
              <a:latin typeface="Aparajita" panose="020B0604020202020204" pitchFamily="34" charset="0"/>
              <a:cs typeface="TH Srisakdi" panose="02000506000000020004" pitchFamily="2" charset="-34"/>
            </a:endParaRPr>
          </a:p>
        </p:txBody>
      </p:sp>
      <p:pic>
        <p:nvPicPr>
          <p:cNvPr id="56" name="รูปภาพ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809" y="9608804"/>
            <a:ext cx="295512" cy="292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8" name="รูปภาพ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21" y="9608804"/>
            <a:ext cx="293147" cy="270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9" name="สี่เหลี่ยมผืนผ้า 58"/>
          <p:cNvSpPr/>
          <p:nvPr/>
        </p:nvSpPr>
        <p:spPr>
          <a:xfrm>
            <a:off x="4967669" y="9602269"/>
            <a:ext cx="184958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อบต</a:t>
            </a:r>
            <a:r>
              <a:rPr lang="en-US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ดินจี่ อ</a:t>
            </a:r>
            <a:r>
              <a:rPr lang="en-US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คำม่วง จ</a:t>
            </a:r>
            <a:r>
              <a:rPr lang="en-US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5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กาฬสินธุ์</a:t>
            </a:r>
            <a:endParaRPr lang="th-TH" sz="15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36222" y="0"/>
            <a:ext cx="6828963" cy="1062400"/>
          </a:xfrm>
          <a:prstGeom prst="rect">
            <a:avLst/>
          </a:prstGeom>
          <a:solidFill>
            <a:srgbClr val="0000FF"/>
          </a:solidFill>
          <a:ln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h-TH" sz="1800" b="1"/>
              <a:t>ประกาศองค์การบริหารส่วนตำบลดินจี่  เรื่องการรับสมัครเข้ารับการสรรหาเป็นคณะ กรรมการ</a:t>
            </a:r>
            <a:r>
              <a:rPr lang="th-TH" sz="1800" b="1" smtClean="0"/>
              <a:t>เลือกตั้ง     ประจำ</a:t>
            </a:r>
            <a:r>
              <a:rPr lang="th-TH" sz="1800" b="1"/>
              <a:t>องค์คารบริหารส่วนตำบลดินจี่  </a:t>
            </a:r>
            <a:endParaRPr lang="en-US" sz="1800" dirty="0"/>
          </a:p>
        </p:txBody>
      </p:sp>
      <p:pic>
        <p:nvPicPr>
          <p:cNvPr id="79" name="รูปภาพ 78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4246" b="100000" l="53322" r="7478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4252">
            <a:off x="6781043" y="863636"/>
            <a:ext cx="168284" cy="77761"/>
          </a:xfrm>
          <a:prstGeom prst="rect">
            <a:avLst/>
          </a:prstGeom>
        </p:spPr>
      </p:pic>
      <p:pic>
        <p:nvPicPr>
          <p:cNvPr id="1026" name="Picture 2" descr="3845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350"/>
            <a:ext cx="7138988" cy="1032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5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3845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6" t="3055" r="4292" b="2940"/>
          <a:stretch/>
        </p:blipFill>
        <p:spPr bwMode="auto">
          <a:xfrm>
            <a:off x="0" y="0"/>
            <a:ext cx="6842235" cy="10011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890987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กำหนดเอง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E76618"/>
      </a:accent1>
      <a:accent2>
        <a:srgbClr val="C42F1A"/>
      </a:accent2>
      <a:accent3>
        <a:srgbClr val="E6B91E"/>
      </a:accent3>
      <a:accent4>
        <a:srgbClr val="E76618"/>
      </a:accent4>
      <a:accent5>
        <a:srgbClr val="C42F1A"/>
      </a:accent5>
      <a:accent6>
        <a:srgbClr val="FAE0D0"/>
      </a:accent6>
      <a:hlink>
        <a:srgbClr val="EA7666"/>
      </a:hlink>
      <a:folHlink>
        <a:srgbClr val="F5C1A2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3419</TotalTime>
  <Words>49</Words>
  <Application>Microsoft Office PowerPoint</Application>
  <PresentationFormat>กระดาษ A4 (210x297 มม.)</PresentationFormat>
  <Paragraphs>4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2" baseType="lpstr">
      <vt:lpstr>Aparajita</vt:lpstr>
      <vt:lpstr>Arial</vt:lpstr>
      <vt:lpstr>Cordia New</vt:lpstr>
      <vt:lpstr>IrisUPC</vt:lpstr>
      <vt:lpstr>TH Charmonman</vt:lpstr>
      <vt:lpstr>TH SarabunPSK</vt:lpstr>
      <vt:lpstr>TH Srisakdi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MyComputer</cp:lastModifiedBy>
  <cp:revision>1083</cp:revision>
  <dcterms:created xsi:type="dcterms:W3CDTF">2019-03-23T07:20:00Z</dcterms:created>
  <dcterms:modified xsi:type="dcterms:W3CDTF">2020-01-28T07:26:37Z</dcterms:modified>
</cp:coreProperties>
</file>