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74" r:id="rId11"/>
  </p:sldIdLst>
  <p:sldSz cx="6858000" cy="9906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(ส่วนที่ไม่มีชื่อ)" id="{A7CD10DD-F1D5-4C1E-B678-EF04390324C8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5FE"/>
    <a:srgbClr val="FF00FF"/>
    <a:srgbClr val="0000FF"/>
    <a:srgbClr val="EF4BA9"/>
    <a:srgbClr val="A452E8"/>
    <a:srgbClr val="0F0F0F"/>
    <a:srgbClr val="67439B"/>
    <a:srgbClr val="000000"/>
    <a:srgbClr val="F17FD0"/>
    <a:srgbClr val="548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28" autoAdjust="0"/>
    <p:restoredTop sz="94660"/>
  </p:normalViewPr>
  <p:slideViewPr>
    <p:cSldViewPr snapToGrid="0">
      <p:cViewPr>
        <p:scale>
          <a:sx n="95" d="100"/>
          <a:sy n="95" d="100"/>
        </p:scale>
        <p:origin x="-792" y="176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7353" cy="993046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983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511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60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21558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846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2043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12637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083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6618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005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4007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655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901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2478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539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 dirty="0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194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7354" cy="993046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7E60-F637-4583-8525-7960AEA74540}" type="datetimeFigureOut">
              <a:rPr lang="th-TH" smtClean="0"/>
              <a:t>16/06/66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262BE9B8-2765-4D5C-9D0D-97B813B4D5C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8526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9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11" Type="http://schemas.openxmlformats.org/officeDocument/2006/relationships/image" Target="../media/image2.png"/><Relationship Id="rId5" Type="http://schemas.openxmlformats.org/officeDocument/2006/relationships/image" Target="../media/image45.jpg"/><Relationship Id="rId10" Type="http://schemas.microsoft.com/office/2007/relationships/hdphoto" Target="../media/hdphoto7.wdp"/><Relationship Id="rId4" Type="http://schemas.openxmlformats.org/officeDocument/2006/relationships/image" Target="../media/image44.jpe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7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21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25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29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33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37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41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" y="20677"/>
            <a:ext cx="6810128" cy="2547864"/>
          </a:xfrm>
          <a:prstGeom prst="rect">
            <a:avLst/>
          </a:prstGeom>
          <a:solidFill>
            <a:schemeClr val="bg1"/>
          </a:solidFill>
          <a:ln>
            <a:solidFill>
              <a:srgbClr val="67439B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" y="544411"/>
            <a:ext cx="1153505" cy="1447951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520976" y="692822"/>
            <a:ext cx="3729998" cy="444524"/>
          </a:xfrm>
          <a:prstGeom prst="rect">
            <a:avLst/>
          </a:prstGeom>
          <a:noFill/>
          <a:ln>
            <a:noFill/>
          </a:ln>
          <a:effectLst>
            <a:softEdge rad="914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n w="0"/>
                <a:solidFill>
                  <a:srgbClr val="0000FF"/>
                </a:solidFill>
                <a:latin typeface="Aparajita" panose="020B0604020202020204" pitchFamily="34" charset="0"/>
              </a:rPr>
              <a:t>จดหมายข่าว/ประชาสัมพันธ์</a:t>
            </a:r>
            <a:endParaRPr lang="th-TH" sz="3200" b="1" dirty="0">
              <a:ln w="0"/>
              <a:solidFill>
                <a:srgbClr val="0000FF"/>
              </a:solidFill>
              <a:latin typeface="Aparajita" panose="020B0604020202020204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691450" y="1633360"/>
            <a:ext cx="3652072" cy="537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  <a:p>
            <a:pPr algn="ctr"/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  <a:p>
            <a:pPr algn="ctr"/>
            <a:endParaRPr lang="th-TH" b="1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  <a:p>
            <a:pPr algn="ctr"/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  <a:p>
            <a:pPr algn="ctr"/>
            <a:endParaRPr lang="th-TH" b="1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  <a:p>
            <a:pPr algn="ctr"/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  <a:p>
            <a:pPr algn="ctr"/>
            <a:endParaRPr lang="th-TH" b="1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  <a:p>
            <a:pPr algn="ctr"/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  <a:p>
            <a:pPr algn="ctr"/>
            <a:endParaRPr lang="th-TH" b="1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  <a:p>
            <a:pPr algn="ctr"/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484017" y="1031837"/>
            <a:ext cx="845093" cy="563836"/>
          </a:xfrm>
          <a:prstGeom prst="rect">
            <a:avLst/>
          </a:prstGeom>
        </p:spPr>
      </p:pic>
      <p:sp>
        <p:nvSpPr>
          <p:cNvPr id="30" name="สี่เหลี่ยมผืนผ้า 29"/>
          <p:cNvSpPr/>
          <p:nvPr/>
        </p:nvSpPr>
        <p:spPr>
          <a:xfrm>
            <a:off x="4186449" y="2229104"/>
            <a:ext cx="2770175" cy="42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ลงวันที่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๑๖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  มิถุนายน   2566</a:t>
            </a:r>
            <a:endParaRPr lang="th-TH" sz="1400" b="1" dirty="0">
              <a:ln w="0"/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3170077" y="9594398"/>
            <a:ext cx="18446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ภาพ/ข่าว</a:t>
            </a:r>
            <a:r>
              <a:rPr lang="en-US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:</a:t>
            </a:r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งานประชาสัมพันธ์</a:t>
            </a:r>
            <a:endParaRPr lang="th-TH" sz="1400" b="1" dirty="0">
              <a:ln w="0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2073302" y="9581940"/>
            <a:ext cx="1136850" cy="338554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dinchi chanal</a:t>
            </a:r>
            <a:endParaRPr lang="th-TH" sz="1050" b="1" dirty="0">
              <a:solidFill>
                <a:srgbClr val="0000FF"/>
              </a:solidFill>
              <a:latin typeface="Aparajita" panose="020B0604020202020204" pitchFamily="34" charset="0"/>
              <a:cs typeface="TH Srisakdi" panose="02000506000000020004" pitchFamily="2" charset="-34"/>
            </a:endParaRPr>
          </a:p>
        </p:txBody>
      </p:sp>
      <p:sp>
        <p:nvSpPr>
          <p:cNvPr id="59" name="สี่เหลี่ยมผืนผ้า 58"/>
          <p:cNvSpPr/>
          <p:nvPr/>
        </p:nvSpPr>
        <p:spPr>
          <a:xfrm>
            <a:off x="5095340" y="9599682"/>
            <a:ext cx="19224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ดินจี่ อ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คำม่วง จ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กาฬสินธุ์</a:t>
            </a:r>
            <a:endParaRPr lang="th-TH" sz="1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855537" y="828811"/>
            <a:ext cx="845093" cy="563836"/>
          </a:xfrm>
          <a:prstGeom prst="rect">
            <a:avLst/>
          </a:prstGeom>
        </p:spPr>
      </p:pic>
      <p:pic>
        <p:nvPicPr>
          <p:cNvPr id="52" name="รูปภาพ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939812" y="992228"/>
            <a:ext cx="845093" cy="563836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937718" y="941625"/>
            <a:ext cx="845093" cy="563836"/>
          </a:xfrm>
          <a:prstGeom prst="rect">
            <a:avLst/>
          </a:prstGeom>
        </p:spPr>
      </p:pic>
      <p:pic>
        <p:nvPicPr>
          <p:cNvPr id="54" name="รูปภาพ 5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886667" y="1141536"/>
            <a:ext cx="845093" cy="563836"/>
          </a:xfrm>
          <a:prstGeom prst="rect">
            <a:avLst/>
          </a:prstGeom>
        </p:spPr>
      </p:pic>
      <p:pic>
        <p:nvPicPr>
          <p:cNvPr id="57" name="รูปภาพ 5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-102606" y="614276"/>
            <a:ext cx="845093" cy="563836"/>
          </a:xfrm>
          <a:prstGeom prst="rect">
            <a:avLst/>
          </a:prstGeom>
        </p:spPr>
      </p:pic>
      <p:pic>
        <p:nvPicPr>
          <p:cNvPr id="71" name="รูปภาพ 7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446845" y="931877"/>
            <a:ext cx="845093" cy="563836"/>
          </a:xfrm>
          <a:prstGeom prst="rect">
            <a:avLst/>
          </a:prstGeom>
        </p:spPr>
      </p:pic>
      <p:pic>
        <p:nvPicPr>
          <p:cNvPr id="72" name="รูปภาพ 7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418825" y="1020389"/>
            <a:ext cx="845093" cy="563836"/>
          </a:xfrm>
          <a:prstGeom prst="rect">
            <a:avLst/>
          </a:prstGeom>
        </p:spPr>
      </p:pic>
      <p:pic>
        <p:nvPicPr>
          <p:cNvPr id="74" name="รูปภาพ 7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436922" y="554604"/>
            <a:ext cx="845093" cy="563836"/>
          </a:xfrm>
          <a:prstGeom prst="rect">
            <a:avLst/>
          </a:prstGeom>
        </p:spPr>
      </p:pic>
      <p:pic>
        <p:nvPicPr>
          <p:cNvPr id="77" name="รูปภาพ 7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207395" y="1294665"/>
            <a:ext cx="836432" cy="369531"/>
          </a:xfrm>
          <a:prstGeom prst="rect">
            <a:avLst/>
          </a:prstGeom>
        </p:spPr>
      </p:pic>
      <p:pic>
        <p:nvPicPr>
          <p:cNvPr id="78" name="รูปภาพ 7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1103276" y="1069320"/>
            <a:ext cx="693496" cy="462691"/>
          </a:xfrm>
          <a:prstGeom prst="rect">
            <a:avLst/>
          </a:prstGeom>
        </p:spPr>
      </p:pic>
      <p:pic>
        <p:nvPicPr>
          <p:cNvPr id="79" name="รูปภาพ 7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6781043" y="863636"/>
            <a:ext cx="168284" cy="77761"/>
          </a:xfrm>
          <a:prstGeom prst="rect">
            <a:avLst/>
          </a:prstGeom>
        </p:spPr>
      </p:pic>
      <p:sp>
        <p:nvSpPr>
          <p:cNvPr id="82" name="สี่เหลี่ยมผืนผ้า 81"/>
          <p:cNvSpPr/>
          <p:nvPr/>
        </p:nvSpPr>
        <p:spPr>
          <a:xfrm>
            <a:off x="393217" y="9620831"/>
            <a:ext cx="16689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1400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65" name="กล่องข้อความ 2"/>
          <p:cNvSpPr txBox="1">
            <a:spLocks noChangeArrowheads="1"/>
          </p:cNvSpPr>
          <p:nvPr/>
        </p:nvSpPr>
        <p:spPr bwMode="auto">
          <a:xfrm>
            <a:off x="-4225" y="2598685"/>
            <a:ext cx="6850321" cy="1047672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รำบูชาพระธาตุยาคูงานวิสาปุณณมี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ปูชา  จ.กาฬสินธุ์</a:t>
            </a:r>
            <a:endParaRPr lang="th-TH" sz="2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ต.ดินจี่  อ.คำม่วง  จ.กาฬสินธุ์ 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1135136" y="165433"/>
            <a:ext cx="44796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4000" dirty="0"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752624" y="3301515"/>
            <a:ext cx="36232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   e     w    s    l 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e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t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t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e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r </a:t>
            </a:r>
            <a:endParaRPr lang="th-TH" sz="18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691450" y="1583120"/>
            <a:ext cx="3652072" cy="537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  องค์การบริหารส่วนตำบลดินจี่</a:t>
            </a:r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pic>
        <p:nvPicPr>
          <p:cNvPr id="1027" name="Picture 3" descr="C:\Users\pd\Desktop\เตรียม จม.มิย.-2566\1..รำบูชาพระธาตุยาคูงานวิสาปุณณมีปูชา\8302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96" y="6061903"/>
            <a:ext cx="2888418" cy="33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d\Desktop\เตรียม จม.มิย.-2566\1..รำบูชาพระธาตุยาคูงานวิสาปุณณมีปูชา\รำบูชาพระธาตุยาคู งานวิสาขปุณณมีปูชา_230608_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5" y="6041807"/>
            <a:ext cx="4065126" cy="33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d\Desktop\เตรียม จม.มิย.-2566\1..รำบูชาพระธาตุยาคูงานวิสาปุณณมีปูชา\รำบูชาพระธาตุยาคู งานวิสาขปุณณมีปูชา_230608_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42" y="3640702"/>
            <a:ext cx="3283710" cy="24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d\Desktop\เตรียม จม.มิย.-2566\1..รำบูชาพระธาตุยาคูงานวิสาปุณณมีปูชา\รำบูชาพระธาตุยาคู งานวิสาขปุณณมีปูชา_230608_4_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5" y="3670847"/>
            <a:ext cx="3629835" cy="237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6858000" cy="2599371"/>
          </a:xfrm>
          <a:prstGeom prst="rect">
            <a:avLst/>
          </a:prstGeom>
          <a:pattFill prst="wdDnDiag">
            <a:fgClr>
              <a:srgbClr val="0000FF"/>
            </a:fgClr>
            <a:bgClr>
              <a:schemeClr val="bg1"/>
            </a:bgClr>
          </a:pattFill>
        </p:spPr>
      </p:pic>
      <p:sp>
        <p:nvSpPr>
          <p:cNvPr id="5" name="กล่องข้อความ 2"/>
          <p:cNvSpPr txBox="1">
            <a:spLocks noChangeArrowheads="1"/>
          </p:cNvSpPr>
          <p:nvPr/>
        </p:nvSpPr>
        <p:spPr bwMode="auto">
          <a:xfrm>
            <a:off x="814719" y="2610097"/>
            <a:ext cx="6035877" cy="839872"/>
          </a:xfrm>
          <a:prstGeom prst="rect">
            <a:avLst/>
          </a:prstGeom>
          <a:gradFill rotWithShape="1">
            <a:gsLst>
              <a:gs pos="39000">
                <a:srgbClr val="92D050"/>
              </a:gs>
              <a:gs pos="81000">
                <a:srgbClr val="7030A0"/>
              </a:gs>
            </a:gsLst>
            <a:lin ang="5400000" scaled="1"/>
          </a:gradFill>
          <a:ln w="952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kumimoji="0" lang="th-TH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    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ข่ า ว ส า ร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 –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ป ร ะ ช า สั ม พั น ธ์  อ บ ต. ดิ น จี่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à¸£à¸¹à¸à¹à¸à¸£à¹à¸à¹à¸à¸à¸£à¸°à¸à¸²à¸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" y="2600048"/>
            <a:ext cx="805612" cy="84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2"/>
          <p:cNvSpPr txBox="1">
            <a:spLocks noChangeArrowheads="1"/>
          </p:cNvSpPr>
          <p:nvPr/>
        </p:nvSpPr>
        <p:spPr bwMode="auto">
          <a:xfrm>
            <a:off x="0" y="3449969"/>
            <a:ext cx="6853421" cy="3429325"/>
          </a:xfrm>
          <a:prstGeom prst="rect">
            <a:avLst/>
          </a:prstGeom>
          <a:gradFill rotWithShape="1">
            <a:gsLst>
              <a:gs pos="80000">
                <a:srgbClr val="B2356A"/>
              </a:gs>
              <a:gs pos="45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    </a:t>
            </a:r>
            <a:r>
              <a:rPr kumimoji="0" lang="th-TH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อบต. ดินจี่ ประชาสัมพันธ์ การให้หน่วยบริการการแพทย์ฉุกเฉิน กู้ชีพ กู้ภัย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ea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ctr"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EMS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) อบต.ดินจี่ ๒๔ ชั่วโมง เพื่อให้บริการแก่ผู้ป่วย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 ผู้สูงอายุ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 ผู้พิการ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th-TH" sz="2000" b="1" dirty="0" smtClean="0"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ผู้ด้อยโอกาส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และ                 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ผู้ประสบอุบัติเหตุในกรณีฉุกเฉินต่างๆ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ea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พบเหตุแจ้งโทร.๐๙๖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๘๒๑๗๔๕๐ หรือ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๐๘๕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๔๕๗๖๔๘๖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หมายเลขฉุกเฉิน ฟรี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โทร.๑๖๖๙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2" descr="à¸à¸¥à¸à¸²à¸£à¸à¹à¸à¸«à¸²à¸£à¸¹à¸à¸ à¸²à¸à¸ªà¸³à¸«à¸£à¸±à¸ à¸£à¸¹à¸à¹à¸à¸£à¹à¸à¹à¸à¸à¸£à¸°à¸à¸²à¸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3548604"/>
            <a:ext cx="460790" cy="41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25063" r="3398" b="7915"/>
          <a:stretch/>
        </p:blipFill>
        <p:spPr>
          <a:xfrm>
            <a:off x="118758" y="111206"/>
            <a:ext cx="1532767" cy="939412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2" t="15739" b="14269"/>
          <a:stretch/>
        </p:blipFill>
        <p:spPr>
          <a:xfrm>
            <a:off x="2733518" y="5636669"/>
            <a:ext cx="771254" cy="744033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2" t="15739" b="14269"/>
          <a:stretch/>
        </p:blipFill>
        <p:spPr>
          <a:xfrm>
            <a:off x="4728316" y="4939157"/>
            <a:ext cx="703223" cy="747752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18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57" t="14599" r="5668" b="18306"/>
          <a:stretch/>
        </p:blipFill>
        <p:spPr>
          <a:xfrm>
            <a:off x="3566445" y="5526141"/>
            <a:ext cx="1102550" cy="864385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396" r="13482" b="11628"/>
          <a:stretch/>
        </p:blipFill>
        <p:spPr>
          <a:xfrm>
            <a:off x="5552115" y="4491614"/>
            <a:ext cx="1280761" cy="1919236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5" y="1175659"/>
            <a:ext cx="1128905" cy="1335187"/>
          </a:xfrm>
          <a:prstGeom prst="rect">
            <a:avLst/>
          </a:prstGeom>
        </p:spPr>
      </p:pic>
      <p:sp>
        <p:nvSpPr>
          <p:cNvPr id="48" name="ตัวแทนเนื้อหา 3"/>
          <p:cNvSpPr>
            <a:spLocks noGrp="1"/>
          </p:cNvSpPr>
          <p:nvPr>
            <p:ph idx="1"/>
          </p:nvPr>
        </p:nvSpPr>
        <p:spPr>
          <a:xfrm>
            <a:off x="115207" y="376445"/>
            <a:ext cx="676334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4000" dirty="0" smtClean="0"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    e   w   s    l    e   t   t   </a:t>
            </a:r>
            <a:r>
              <a:rPr lang="pt-BR" sz="4000" dirty="0"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e </a:t>
            </a:r>
            <a:r>
              <a:rPr lang="pt-BR" sz="4000" dirty="0" smtClean="0"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r  </a:t>
            </a:r>
            <a:endParaRPr lang="th-TH" sz="4000" dirty="0"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42" name="รูปภาพ 41" descr="C:\Users\pd\Desktop\กู้ชีพ...1\4053.jp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40850" r="2262" b="9917"/>
          <a:stretch/>
        </p:blipFill>
        <p:spPr bwMode="auto">
          <a:xfrm>
            <a:off x="-835" y="6461090"/>
            <a:ext cx="6861479" cy="3448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30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" y="20677"/>
            <a:ext cx="6810128" cy="2547864"/>
          </a:xfrm>
          <a:prstGeom prst="rect">
            <a:avLst/>
          </a:prstGeom>
          <a:solidFill>
            <a:schemeClr val="bg1"/>
          </a:solidFill>
          <a:ln>
            <a:solidFill>
              <a:srgbClr val="67439B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" y="544411"/>
            <a:ext cx="1153505" cy="1447951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520976" y="692822"/>
            <a:ext cx="3729998" cy="444524"/>
          </a:xfrm>
          <a:prstGeom prst="rect">
            <a:avLst/>
          </a:prstGeom>
          <a:noFill/>
          <a:ln>
            <a:noFill/>
          </a:ln>
          <a:effectLst>
            <a:softEdge rad="914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n w="0"/>
                <a:solidFill>
                  <a:srgbClr val="0000FF"/>
                </a:solidFill>
                <a:latin typeface="Aparajita" panose="020B0604020202020204" pitchFamily="34" charset="0"/>
              </a:rPr>
              <a:t>จดหมายข่าว/ประชาสัมพันธ์</a:t>
            </a:r>
            <a:endParaRPr lang="th-TH" sz="3200" b="1" dirty="0">
              <a:ln w="0"/>
              <a:solidFill>
                <a:srgbClr val="0000FF"/>
              </a:solidFill>
              <a:latin typeface="Aparajita" panose="020B0604020202020204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691450" y="1583120"/>
            <a:ext cx="3652072" cy="537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  องค์การบริหารส่วนตำบลดินจี่</a:t>
            </a:r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484017" y="1031837"/>
            <a:ext cx="845093" cy="563836"/>
          </a:xfrm>
          <a:prstGeom prst="rect">
            <a:avLst/>
          </a:prstGeom>
        </p:spPr>
      </p:pic>
      <p:sp>
        <p:nvSpPr>
          <p:cNvPr id="30" name="สี่เหลี่ยมผืนผ้า 29"/>
          <p:cNvSpPr/>
          <p:nvPr/>
        </p:nvSpPr>
        <p:spPr>
          <a:xfrm>
            <a:off x="4186449" y="2229104"/>
            <a:ext cx="2770175" cy="42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ลงวันที่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๑๖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  มิถุนายน   2566</a:t>
            </a:r>
            <a:endParaRPr lang="th-TH" sz="1400" b="1" dirty="0">
              <a:ln w="0"/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3170077" y="9594398"/>
            <a:ext cx="18446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ภาพ/ข่าว</a:t>
            </a:r>
            <a:r>
              <a:rPr lang="en-US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:</a:t>
            </a:r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งานประชาสัมพันธ์</a:t>
            </a:r>
            <a:endParaRPr lang="th-TH" sz="1400" dirty="0">
              <a:ln w="0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2073302" y="9581940"/>
            <a:ext cx="1096775" cy="338554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dinchi chanal</a:t>
            </a:r>
            <a:endParaRPr lang="th-TH" sz="1050" dirty="0">
              <a:solidFill>
                <a:srgbClr val="0000FF"/>
              </a:solidFill>
              <a:latin typeface="Aparajita" panose="020B0604020202020204" pitchFamily="34" charset="0"/>
              <a:cs typeface="TH Srisakdi" panose="02000506000000020004" pitchFamily="2" charset="-34"/>
            </a:endParaRPr>
          </a:p>
        </p:txBody>
      </p:sp>
      <p:sp>
        <p:nvSpPr>
          <p:cNvPr id="59" name="สี่เหลี่ยมผืนผ้า 58"/>
          <p:cNvSpPr/>
          <p:nvPr/>
        </p:nvSpPr>
        <p:spPr>
          <a:xfrm>
            <a:off x="5095340" y="9599682"/>
            <a:ext cx="19224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ดินจี่ อ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คำม่วง จ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กาฬสินธุ์</a:t>
            </a:r>
            <a:endParaRPr lang="th-TH" sz="1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855537" y="828811"/>
            <a:ext cx="845093" cy="563836"/>
          </a:xfrm>
          <a:prstGeom prst="rect">
            <a:avLst/>
          </a:prstGeom>
        </p:spPr>
      </p:pic>
      <p:pic>
        <p:nvPicPr>
          <p:cNvPr id="52" name="รูปภาพ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939812" y="992228"/>
            <a:ext cx="845093" cy="563836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937718" y="941625"/>
            <a:ext cx="845093" cy="563836"/>
          </a:xfrm>
          <a:prstGeom prst="rect">
            <a:avLst/>
          </a:prstGeom>
        </p:spPr>
      </p:pic>
      <p:pic>
        <p:nvPicPr>
          <p:cNvPr id="54" name="รูปภาพ 5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886667" y="1141536"/>
            <a:ext cx="845093" cy="563836"/>
          </a:xfrm>
          <a:prstGeom prst="rect">
            <a:avLst/>
          </a:prstGeom>
        </p:spPr>
      </p:pic>
      <p:pic>
        <p:nvPicPr>
          <p:cNvPr id="57" name="รูปภาพ 5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-102606" y="614276"/>
            <a:ext cx="845093" cy="563836"/>
          </a:xfrm>
          <a:prstGeom prst="rect">
            <a:avLst/>
          </a:prstGeom>
        </p:spPr>
      </p:pic>
      <p:pic>
        <p:nvPicPr>
          <p:cNvPr id="71" name="รูปภาพ 7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446845" y="931877"/>
            <a:ext cx="845093" cy="563836"/>
          </a:xfrm>
          <a:prstGeom prst="rect">
            <a:avLst/>
          </a:prstGeom>
        </p:spPr>
      </p:pic>
      <p:pic>
        <p:nvPicPr>
          <p:cNvPr id="72" name="รูปภาพ 7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418825" y="1020389"/>
            <a:ext cx="845093" cy="563836"/>
          </a:xfrm>
          <a:prstGeom prst="rect">
            <a:avLst/>
          </a:prstGeom>
        </p:spPr>
      </p:pic>
      <p:pic>
        <p:nvPicPr>
          <p:cNvPr id="74" name="รูปภาพ 7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436922" y="554604"/>
            <a:ext cx="845093" cy="563836"/>
          </a:xfrm>
          <a:prstGeom prst="rect">
            <a:avLst/>
          </a:prstGeom>
        </p:spPr>
      </p:pic>
      <p:pic>
        <p:nvPicPr>
          <p:cNvPr id="77" name="รูปภาพ 7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207395" y="1294665"/>
            <a:ext cx="836432" cy="369531"/>
          </a:xfrm>
          <a:prstGeom prst="rect">
            <a:avLst/>
          </a:prstGeom>
        </p:spPr>
      </p:pic>
      <p:pic>
        <p:nvPicPr>
          <p:cNvPr id="78" name="รูปภาพ 7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1103276" y="1069320"/>
            <a:ext cx="693496" cy="462691"/>
          </a:xfrm>
          <a:prstGeom prst="rect">
            <a:avLst/>
          </a:prstGeom>
        </p:spPr>
      </p:pic>
      <p:pic>
        <p:nvPicPr>
          <p:cNvPr id="79" name="รูปภาพ 7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6781043" y="863636"/>
            <a:ext cx="168284" cy="77761"/>
          </a:xfrm>
          <a:prstGeom prst="rect">
            <a:avLst/>
          </a:prstGeom>
        </p:spPr>
      </p:pic>
      <p:sp>
        <p:nvSpPr>
          <p:cNvPr id="82" name="สี่เหลี่ยมผืนผ้า 81"/>
          <p:cNvSpPr/>
          <p:nvPr/>
        </p:nvSpPr>
        <p:spPr>
          <a:xfrm>
            <a:off x="393217" y="9620831"/>
            <a:ext cx="16689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1400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65" name="กล่องข้อความ 2"/>
          <p:cNvSpPr txBox="1">
            <a:spLocks noChangeArrowheads="1"/>
          </p:cNvSpPr>
          <p:nvPr/>
        </p:nvSpPr>
        <p:spPr bwMode="auto">
          <a:xfrm>
            <a:off x="-4225" y="2578589"/>
            <a:ext cx="6850321" cy="1047672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1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ร่วมงาน</a:t>
            </a:r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วันเฉลิมพระชนมพรรษา สมเด็จพระนางเจ้าฯ ๓ มิถุนายน ๒๕๖๖ ณ ห้องประชุม อ.คำม่วง  จ.กาฬสินธุ์</a:t>
            </a:r>
            <a:endParaRPr lang="en-US" sz="1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ต.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ดินจี่  อ.คำม่วง  จ.กาฬสินธุ์ 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1135136" y="165433"/>
            <a:ext cx="44796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4000" dirty="0"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581808" y="3231179"/>
            <a:ext cx="36232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   e     w    s    l 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e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t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t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e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r </a:t>
            </a:r>
            <a:endParaRPr lang="th-TH" sz="18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1026" name="Picture 2" descr="C:\Users\pd\Desktop\เตรียม จม.มิย.-2566\2..งานเฉลิม ราชินีฯ 3 มิย.66\วันเฉลิมพระชนมพรรษาสมเด็จพระนางเจ้าฯ 3 มิ_1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38" y="6782781"/>
            <a:ext cx="3452362" cy="283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d\Desktop\เตรียม จม.มิย.-2566\2..งานเฉลิม ราชินีฯ 3 มิย.66\วันเฉลิมพระชนมพรรษาสมเด็จพระนางเจ้าฯ 3 มิ_2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25" y="3626699"/>
            <a:ext cx="3471760" cy="31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d\Desktop\เตรียม จม.มิย.-2566\2..งานเฉลิม ราชินีฯ 3 มิย.66\วันเฉลิมพระชนมพรรษาสมเด็จพระนางเจ้าฯ 3 มิ_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5" y="3626260"/>
            <a:ext cx="3425160" cy="315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d\Desktop\เตรียม จม.มิย.-2566\2..งานเฉลิม ราชินีฯ 3 มิย.66\วันเฉลิมพระชนมพรรษาสมเด็จพระนางเจ้าฯ 3 มิ_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" y="6782636"/>
            <a:ext cx="3395947" cy="27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" y="20677"/>
            <a:ext cx="6810128" cy="2547864"/>
          </a:xfrm>
          <a:prstGeom prst="rect">
            <a:avLst/>
          </a:prstGeom>
          <a:solidFill>
            <a:schemeClr val="bg1"/>
          </a:solidFill>
          <a:ln>
            <a:solidFill>
              <a:srgbClr val="67439B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" y="544411"/>
            <a:ext cx="1153505" cy="1447951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520976" y="692822"/>
            <a:ext cx="3729998" cy="444524"/>
          </a:xfrm>
          <a:prstGeom prst="rect">
            <a:avLst/>
          </a:prstGeom>
          <a:noFill/>
          <a:ln>
            <a:noFill/>
          </a:ln>
          <a:effectLst>
            <a:softEdge rad="914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n w="0"/>
                <a:solidFill>
                  <a:srgbClr val="0000FF"/>
                </a:solidFill>
                <a:latin typeface="Aparajita" panose="020B0604020202020204" pitchFamily="34" charset="0"/>
              </a:rPr>
              <a:t>จดหมายข่าว/ประชาสัมพันธ์</a:t>
            </a:r>
            <a:endParaRPr lang="th-TH" sz="3200" b="1" dirty="0">
              <a:ln w="0"/>
              <a:solidFill>
                <a:srgbClr val="0000FF"/>
              </a:solidFill>
              <a:latin typeface="Aparajita" panose="020B0604020202020204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691450" y="1583120"/>
            <a:ext cx="3652072" cy="537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  องค์การบริหารส่วนตำบลดินจี่</a:t>
            </a:r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484017" y="1031837"/>
            <a:ext cx="845093" cy="563836"/>
          </a:xfrm>
          <a:prstGeom prst="rect">
            <a:avLst/>
          </a:prstGeom>
        </p:spPr>
      </p:pic>
      <p:sp>
        <p:nvSpPr>
          <p:cNvPr id="30" name="สี่เหลี่ยมผืนผ้า 29"/>
          <p:cNvSpPr/>
          <p:nvPr/>
        </p:nvSpPr>
        <p:spPr>
          <a:xfrm>
            <a:off x="4186449" y="2229104"/>
            <a:ext cx="2770175" cy="42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ลงวันที่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๑๖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  มิถุนายน   2566</a:t>
            </a:r>
            <a:endParaRPr lang="th-TH" sz="1400" b="1" dirty="0">
              <a:ln w="0"/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3170077" y="9594398"/>
            <a:ext cx="18446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ภาพ/ข่าว</a:t>
            </a:r>
            <a:r>
              <a:rPr lang="en-US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:</a:t>
            </a:r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งานประชาสัมพันธ์</a:t>
            </a:r>
            <a:endParaRPr lang="th-TH" sz="1400" dirty="0">
              <a:ln w="0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2073302" y="9581940"/>
            <a:ext cx="1096775" cy="338554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dinchi chanal</a:t>
            </a:r>
            <a:endParaRPr lang="th-TH" sz="1050" dirty="0">
              <a:solidFill>
                <a:srgbClr val="0000FF"/>
              </a:solidFill>
              <a:latin typeface="Aparajita" panose="020B0604020202020204" pitchFamily="34" charset="0"/>
              <a:cs typeface="TH Srisakdi" panose="02000506000000020004" pitchFamily="2" charset="-34"/>
            </a:endParaRPr>
          </a:p>
        </p:txBody>
      </p:sp>
      <p:sp>
        <p:nvSpPr>
          <p:cNvPr id="59" name="สี่เหลี่ยมผืนผ้า 58"/>
          <p:cNvSpPr/>
          <p:nvPr/>
        </p:nvSpPr>
        <p:spPr>
          <a:xfrm>
            <a:off x="5095340" y="9599682"/>
            <a:ext cx="19224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ดินจี่ อ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คำม่วง จ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กาฬสินธุ์</a:t>
            </a:r>
            <a:endParaRPr lang="th-TH" sz="1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855537" y="828811"/>
            <a:ext cx="845093" cy="563836"/>
          </a:xfrm>
          <a:prstGeom prst="rect">
            <a:avLst/>
          </a:prstGeom>
        </p:spPr>
      </p:pic>
      <p:pic>
        <p:nvPicPr>
          <p:cNvPr id="52" name="รูปภาพ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939812" y="992228"/>
            <a:ext cx="845093" cy="563836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937718" y="941625"/>
            <a:ext cx="845093" cy="563836"/>
          </a:xfrm>
          <a:prstGeom prst="rect">
            <a:avLst/>
          </a:prstGeom>
        </p:spPr>
      </p:pic>
      <p:pic>
        <p:nvPicPr>
          <p:cNvPr id="54" name="รูปภาพ 5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886667" y="1141536"/>
            <a:ext cx="845093" cy="563836"/>
          </a:xfrm>
          <a:prstGeom prst="rect">
            <a:avLst/>
          </a:prstGeom>
        </p:spPr>
      </p:pic>
      <p:pic>
        <p:nvPicPr>
          <p:cNvPr id="57" name="รูปภาพ 5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-102606" y="614276"/>
            <a:ext cx="845093" cy="563836"/>
          </a:xfrm>
          <a:prstGeom prst="rect">
            <a:avLst/>
          </a:prstGeom>
        </p:spPr>
      </p:pic>
      <p:pic>
        <p:nvPicPr>
          <p:cNvPr id="71" name="รูปภาพ 7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446845" y="931877"/>
            <a:ext cx="845093" cy="563836"/>
          </a:xfrm>
          <a:prstGeom prst="rect">
            <a:avLst/>
          </a:prstGeom>
        </p:spPr>
      </p:pic>
      <p:pic>
        <p:nvPicPr>
          <p:cNvPr id="72" name="รูปภาพ 7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418825" y="1020389"/>
            <a:ext cx="845093" cy="563836"/>
          </a:xfrm>
          <a:prstGeom prst="rect">
            <a:avLst/>
          </a:prstGeom>
        </p:spPr>
      </p:pic>
      <p:pic>
        <p:nvPicPr>
          <p:cNvPr id="74" name="รูปภาพ 7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436922" y="554604"/>
            <a:ext cx="845093" cy="563836"/>
          </a:xfrm>
          <a:prstGeom prst="rect">
            <a:avLst/>
          </a:prstGeom>
        </p:spPr>
      </p:pic>
      <p:pic>
        <p:nvPicPr>
          <p:cNvPr id="77" name="รูปภาพ 7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207395" y="1294665"/>
            <a:ext cx="836432" cy="369531"/>
          </a:xfrm>
          <a:prstGeom prst="rect">
            <a:avLst/>
          </a:prstGeom>
        </p:spPr>
      </p:pic>
      <p:pic>
        <p:nvPicPr>
          <p:cNvPr id="78" name="รูปภาพ 7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1103276" y="1069320"/>
            <a:ext cx="693496" cy="462691"/>
          </a:xfrm>
          <a:prstGeom prst="rect">
            <a:avLst/>
          </a:prstGeom>
        </p:spPr>
      </p:pic>
      <p:pic>
        <p:nvPicPr>
          <p:cNvPr id="79" name="รูปภาพ 7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6781043" y="863636"/>
            <a:ext cx="168284" cy="77761"/>
          </a:xfrm>
          <a:prstGeom prst="rect">
            <a:avLst/>
          </a:prstGeom>
        </p:spPr>
      </p:pic>
      <p:sp>
        <p:nvSpPr>
          <p:cNvPr id="82" name="สี่เหลี่ยมผืนผ้า 81"/>
          <p:cNvSpPr/>
          <p:nvPr/>
        </p:nvSpPr>
        <p:spPr>
          <a:xfrm>
            <a:off x="393217" y="9620831"/>
            <a:ext cx="16689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1400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65" name="กล่องข้อความ 2"/>
          <p:cNvSpPr txBox="1">
            <a:spLocks noChangeArrowheads="1"/>
          </p:cNvSpPr>
          <p:nvPr/>
        </p:nvSpPr>
        <p:spPr bwMode="auto">
          <a:xfrm>
            <a:off x="-4225" y="2578589"/>
            <a:ext cx="6850321" cy="1047672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เป่า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ล้าง บ่อบาดาล ภายในตำบลดินจี่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ต.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ดินจี่  อ.คำม่วง  จ.กาฬสินธุ์ 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1135136" y="165433"/>
            <a:ext cx="44796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4000" dirty="0"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601904" y="3251275"/>
            <a:ext cx="36232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   e     w    s    l 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e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t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t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e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r </a:t>
            </a:r>
            <a:endParaRPr lang="th-TH" sz="18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2050" name="Picture 2" descr="C:\Users\pd\Desktop\เตรียม จม.มิย.-2566\3..เป่าล้างบ่อ บาดาล 24-05-66\1058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5775" b="27087"/>
          <a:stretch/>
        </p:blipFill>
        <p:spPr bwMode="auto">
          <a:xfrm>
            <a:off x="-4225" y="6330463"/>
            <a:ext cx="3364489" cy="325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d\Desktop\เตรียม จม.มิย.-2566\3..เป่าล้างบ่อ บาดาล 24-05-66\1059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78" y="3600511"/>
            <a:ext cx="3686066" cy="28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d\Desktop\เตรียม จม.มิย.-2566\3..เป่าล้างบ่อ บาดาล 24-05-66\1058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7536" r="7937" b="25126"/>
          <a:stretch/>
        </p:blipFill>
        <p:spPr bwMode="auto">
          <a:xfrm>
            <a:off x="-4225" y="3626261"/>
            <a:ext cx="3963276" cy="28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d\Desktop\เตรียม จม.มิย.-2566\3..เป่าล้างบ่อ บาดาล 24-05-66\10591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2"/>
          <a:stretch/>
        </p:blipFill>
        <p:spPr bwMode="auto">
          <a:xfrm>
            <a:off x="3170077" y="6430945"/>
            <a:ext cx="3695106" cy="31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" y="20677"/>
            <a:ext cx="6810128" cy="2547864"/>
          </a:xfrm>
          <a:prstGeom prst="rect">
            <a:avLst/>
          </a:prstGeom>
          <a:solidFill>
            <a:schemeClr val="bg1"/>
          </a:solidFill>
          <a:ln>
            <a:solidFill>
              <a:srgbClr val="67439B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" y="544411"/>
            <a:ext cx="1153505" cy="1447951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520976" y="692822"/>
            <a:ext cx="3729998" cy="444524"/>
          </a:xfrm>
          <a:prstGeom prst="rect">
            <a:avLst/>
          </a:prstGeom>
          <a:noFill/>
          <a:ln>
            <a:noFill/>
          </a:ln>
          <a:effectLst>
            <a:softEdge rad="914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n w="0"/>
                <a:solidFill>
                  <a:srgbClr val="0000FF"/>
                </a:solidFill>
                <a:latin typeface="Aparajita" panose="020B0604020202020204" pitchFamily="34" charset="0"/>
              </a:rPr>
              <a:t>จดหมายข่าว/ประชาสัมพันธ์</a:t>
            </a:r>
            <a:endParaRPr lang="th-TH" sz="3200" b="1" dirty="0">
              <a:ln w="0"/>
              <a:solidFill>
                <a:srgbClr val="0000FF"/>
              </a:solidFill>
              <a:latin typeface="Aparajita" panose="020B0604020202020204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691450" y="1583120"/>
            <a:ext cx="3652072" cy="537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  องค์การบริหารส่วนตำบลดินจี่</a:t>
            </a:r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484017" y="1031837"/>
            <a:ext cx="845093" cy="563836"/>
          </a:xfrm>
          <a:prstGeom prst="rect">
            <a:avLst/>
          </a:prstGeom>
        </p:spPr>
      </p:pic>
      <p:sp>
        <p:nvSpPr>
          <p:cNvPr id="30" name="สี่เหลี่ยมผืนผ้า 29"/>
          <p:cNvSpPr/>
          <p:nvPr/>
        </p:nvSpPr>
        <p:spPr>
          <a:xfrm>
            <a:off x="4186449" y="2229104"/>
            <a:ext cx="2770175" cy="42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ลงวันที่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๑๖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  มิถุนายน   2566</a:t>
            </a:r>
            <a:endParaRPr lang="th-TH" sz="1400" b="1" dirty="0">
              <a:ln w="0"/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3170077" y="9594398"/>
            <a:ext cx="18446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ภาพ/ข่าว</a:t>
            </a:r>
            <a:r>
              <a:rPr lang="en-US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:</a:t>
            </a:r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งานประชาสัมพันธ์</a:t>
            </a:r>
            <a:endParaRPr lang="th-TH" sz="1400" dirty="0">
              <a:ln w="0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2073302" y="9581940"/>
            <a:ext cx="1096775" cy="338554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dinchi chanal</a:t>
            </a:r>
            <a:endParaRPr lang="th-TH" sz="1050" dirty="0">
              <a:solidFill>
                <a:srgbClr val="0000FF"/>
              </a:solidFill>
              <a:latin typeface="Aparajita" panose="020B0604020202020204" pitchFamily="34" charset="0"/>
              <a:cs typeface="TH Srisakdi" panose="02000506000000020004" pitchFamily="2" charset="-34"/>
            </a:endParaRPr>
          </a:p>
        </p:txBody>
      </p:sp>
      <p:sp>
        <p:nvSpPr>
          <p:cNvPr id="59" name="สี่เหลี่ยมผืนผ้า 58"/>
          <p:cNvSpPr/>
          <p:nvPr/>
        </p:nvSpPr>
        <p:spPr>
          <a:xfrm>
            <a:off x="5095340" y="9599682"/>
            <a:ext cx="19224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ดินจี่ อ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คำม่วง จ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กาฬสินธุ์</a:t>
            </a:r>
            <a:endParaRPr lang="th-TH" sz="1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855537" y="828811"/>
            <a:ext cx="845093" cy="563836"/>
          </a:xfrm>
          <a:prstGeom prst="rect">
            <a:avLst/>
          </a:prstGeom>
        </p:spPr>
      </p:pic>
      <p:pic>
        <p:nvPicPr>
          <p:cNvPr id="52" name="รูปภาพ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939812" y="992228"/>
            <a:ext cx="845093" cy="563836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937718" y="941625"/>
            <a:ext cx="845093" cy="563836"/>
          </a:xfrm>
          <a:prstGeom prst="rect">
            <a:avLst/>
          </a:prstGeom>
        </p:spPr>
      </p:pic>
      <p:pic>
        <p:nvPicPr>
          <p:cNvPr id="54" name="รูปภาพ 5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886667" y="1141536"/>
            <a:ext cx="845093" cy="563836"/>
          </a:xfrm>
          <a:prstGeom prst="rect">
            <a:avLst/>
          </a:prstGeom>
        </p:spPr>
      </p:pic>
      <p:pic>
        <p:nvPicPr>
          <p:cNvPr id="57" name="รูปภาพ 5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-102606" y="614276"/>
            <a:ext cx="845093" cy="563836"/>
          </a:xfrm>
          <a:prstGeom prst="rect">
            <a:avLst/>
          </a:prstGeom>
        </p:spPr>
      </p:pic>
      <p:pic>
        <p:nvPicPr>
          <p:cNvPr id="71" name="รูปภาพ 7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446845" y="931877"/>
            <a:ext cx="845093" cy="563836"/>
          </a:xfrm>
          <a:prstGeom prst="rect">
            <a:avLst/>
          </a:prstGeom>
        </p:spPr>
      </p:pic>
      <p:pic>
        <p:nvPicPr>
          <p:cNvPr id="72" name="รูปภาพ 7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418825" y="1020389"/>
            <a:ext cx="845093" cy="563836"/>
          </a:xfrm>
          <a:prstGeom prst="rect">
            <a:avLst/>
          </a:prstGeom>
        </p:spPr>
      </p:pic>
      <p:pic>
        <p:nvPicPr>
          <p:cNvPr id="74" name="รูปภาพ 7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436922" y="554604"/>
            <a:ext cx="845093" cy="563836"/>
          </a:xfrm>
          <a:prstGeom prst="rect">
            <a:avLst/>
          </a:prstGeom>
        </p:spPr>
      </p:pic>
      <p:pic>
        <p:nvPicPr>
          <p:cNvPr id="77" name="รูปภาพ 7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207395" y="1294665"/>
            <a:ext cx="836432" cy="369531"/>
          </a:xfrm>
          <a:prstGeom prst="rect">
            <a:avLst/>
          </a:prstGeom>
        </p:spPr>
      </p:pic>
      <p:pic>
        <p:nvPicPr>
          <p:cNvPr id="78" name="รูปภาพ 7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1103276" y="1069320"/>
            <a:ext cx="693496" cy="462691"/>
          </a:xfrm>
          <a:prstGeom prst="rect">
            <a:avLst/>
          </a:prstGeom>
        </p:spPr>
      </p:pic>
      <p:pic>
        <p:nvPicPr>
          <p:cNvPr id="79" name="รูปภาพ 7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6781043" y="863636"/>
            <a:ext cx="168284" cy="77761"/>
          </a:xfrm>
          <a:prstGeom prst="rect">
            <a:avLst/>
          </a:prstGeom>
        </p:spPr>
      </p:pic>
      <p:sp>
        <p:nvSpPr>
          <p:cNvPr id="82" name="สี่เหลี่ยมผืนผ้า 81"/>
          <p:cNvSpPr/>
          <p:nvPr/>
        </p:nvSpPr>
        <p:spPr>
          <a:xfrm>
            <a:off x="393217" y="9620831"/>
            <a:ext cx="16689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1400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65" name="กล่องข้อความ 2"/>
          <p:cNvSpPr txBox="1">
            <a:spLocks noChangeArrowheads="1"/>
          </p:cNvSpPr>
          <p:nvPr/>
        </p:nvSpPr>
        <p:spPr bwMode="auto">
          <a:xfrm>
            <a:off x="-4225" y="2578589"/>
            <a:ext cx="6850321" cy="1047672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ส่ง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น้ำอุปโภค-บริโภค ภายในตำบลดินจี่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ต.ดินจี่  อ.คำม่วง  จ.กาฬสินธุ์ 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1135136" y="165433"/>
            <a:ext cx="44796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4000" dirty="0"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732528" y="3271371"/>
            <a:ext cx="36232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   e     w    s    l 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e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t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t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e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r </a:t>
            </a:r>
            <a:endParaRPr lang="th-TH" sz="18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3074" name="Picture 2" descr="C:\Users\pd\Desktop\เตรียม จม.มิย.-2566\4..ส่งน้ำอุปโภค-บริโภค\105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4203" r="5923" b="19788"/>
          <a:stretch/>
        </p:blipFill>
        <p:spPr bwMode="auto">
          <a:xfrm>
            <a:off x="-5163" y="3626260"/>
            <a:ext cx="3380140" cy="33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d\Desktop\เตรียม จม.มิย.-2566\4..ส่งน้ำอุปโภค-บริโภค\3529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9198" b="10395"/>
          <a:stretch/>
        </p:blipFill>
        <p:spPr bwMode="auto">
          <a:xfrm>
            <a:off x="5824" y="6541477"/>
            <a:ext cx="3354440" cy="307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d\Desktop\เตรียม จม.มิย.-2566\4..ส่งน้ำอุปโภค-บริโภค\1105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t="7969" r="9674" b="30186"/>
          <a:stretch/>
        </p:blipFill>
        <p:spPr bwMode="auto">
          <a:xfrm>
            <a:off x="3360264" y="6676556"/>
            <a:ext cx="3497735" cy="294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d\Desktop\เตรียม จม.มิย.-2566\4..ส่งน้ำอุปโภค-บริโภค\4982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9"/>
          <a:stretch/>
        </p:blipFill>
        <p:spPr bwMode="auto">
          <a:xfrm>
            <a:off x="3360264" y="3626261"/>
            <a:ext cx="3497736" cy="33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" y="20677"/>
            <a:ext cx="6810128" cy="2547864"/>
          </a:xfrm>
          <a:prstGeom prst="rect">
            <a:avLst/>
          </a:prstGeom>
          <a:solidFill>
            <a:schemeClr val="bg1"/>
          </a:solidFill>
          <a:ln>
            <a:solidFill>
              <a:srgbClr val="67439B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" y="544411"/>
            <a:ext cx="1153505" cy="1447951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520976" y="692822"/>
            <a:ext cx="3729998" cy="444524"/>
          </a:xfrm>
          <a:prstGeom prst="rect">
            <a:avLst/>
          </a:prstGeom>
          <a:noFill/>
          <a:ln>
            <a:noFill/>
          </a:ln>
          <a:effectLst>
            <a:softEdge rad="914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n w="0"/>
                <a:solidFill>
                  <a:srgbClr val="0000FF"/>
                </a:solidFill>
                <a:latin typeface="Aparajita" panose="020B0604020202020204" pitchFamily="34" charset="0"/>
              </a:rPr>
              <a:t>จดหมายข่าว/ประชาสัมพันธ์</a:t>
            </a:r>
            <a:endParaRPr lang="th-TH" sz="3200" b="1" dirty="0">
              <a:ln w="0"/>
              <a:solidFill>
                <a:srgbClr val="0000FF"/>
              </a:solidFill>
              <a:latin typeface="Aparajita" panose="020B0604020202020204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691450" y="1583120"/>
            <a:ext cx="3652072" cy="537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  องค์การบริหารส่วนตำบลดินจี่</a:t>
            </a:r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484017" y="1031837"/>
            <a:ext cx="845093" cy="563836"/>
          </a:xfrm>
          <a:prstGeom prst="rect">
            <a:avLst/>
          </a:prstGeom>
        </p:spPr>
      </p:pic>
      <p:sp>
        <p:nvSpPr>
          <p:cNvPr id="30" name="สี่เหลี่ยมผืนผ้า 29"/>
          <p:cNvSpPr/>
          <p:nvPr/>
        </p:nvSpPr>
        <p:spPr>
          <a:xfrm>
            <a:off x="4186449" y="2229104"/>
            <a:ext cx="2770175" cy="42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ลงวันที่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๑๖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  มิถุนายน   2566</a:t>
            </a:r>
            <a:endParaRPr lang="th-TH" sz="1400" b="1" dirty="0">
              <a:ln w="0"/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3170077" y="9594398"/>
            <a:ext cx="18446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ภาพ/ข่าว</a:t>
            </a:r>
            <a:r>
              <a:rPr lang="en-US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:</a:t>
            </a:r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งานประชาสัมพันธ์</a:t>
            </a:r>
            <a:endParaRPr lang="th-TH" sz="1400" dirty="0">
              <a:ln w="0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2073302" y="9581940"/>
            <a:ext cx="1096775" cy="338554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dinchi chanal</a:t>
            </a:r>
            <a:endParaRPr lang="th-TH" sz="1050" dirty="0">
              <a:solidFill>
                <a:srgbClr val="0000FF"/>
              </a:solidFill>
              <a:latin typeface="Aparajita" panose="020B0604020202020204" pitchFamily="34" charset="0"/>
              <a:cs typeface="TH Srisakdi" panose="02000506000000020004" pitchFamily="2" charset="-34"/>
            </a:endParaRPr>
          </a:p>
        </p:txBody>
      </p:sp>
      <p:sp>
        <p:nvSpPr>
          <p:cNvPr id="59" name="สี่เหลี่ยมผืนผ้า 58"/>
          <p:cNvSpPr/>
          <p:nvPr/>
        </p:nvSpPr>
        <p:spPr>
          <a:xfrm>
            <a:off x="5095340" y="9599682"/>
            <a:ext cx="19224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ดินจี่ อ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คำม่วง จ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กาฬสินธุ์</a:t>
            </a:r>
            <a:endParaRPr lang="th-TH" sz="1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855537" y="828811"/>
            <a:ext cx="845093" cy="563836"/>
          </a:xfrm>
          <a:prstGeom prst="rect">
            <a:avLst/>
          </a:prstGeom>
        </p:spPr>
      </p:pic>
      <p:pic>
        <p:nvPicPr>
          <p:cNvPr id="52" name="รูปภาพ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939812" y="992228"/>
            <a:ext cx="845093" cy="563836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937718" y="941625"/>
            <a:ext cx="845093" cy="563836"/>
          </a:xfrm>
          <a:prstGeom prst="rect">
            <a:avLst/>
          </a:prstGeom>
        </p:spPr>
      </p:pic>
      <p:pic>
        <p:nvPicPr>
          <p:cNvPr id="54" name="รูปภาพ 5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886667" y="1141536"/>
            <a:ext cx="845093" cy="563836"/>
          </a:xfrm>
          <a:prstGeom prst="rect">
            <a:avLst/>
          </a:prstGeom>
        </p:spPr>
      </p:pic>
      <p:pic>
        <p:nvPicPr>
          <p:cNvPr id="57" name="รูปภาพ 5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-102606" y="614276"/>
            <a:ext cx="845093" cy="563836"/>
          </a:xfrm>
          <a:prstGeom prst="rect">
            <a:avLst/>
          </a:prstGeom>
        </p:spPr>
      </p:pic>
      <p:pic>
        <p:nvPicPr>
          <p:cNvPr id="71" name="รูปภาพ 7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446845" y="931877"/>
            <a:ext cx="845093" cy="563836"/>
          </a:xfrm>
          <a:prstGeom prst="rect">
            <a:avLst/>
          </a:prstGeom>
        </p:spPr>
      </p:pic>
      <p:pic>
        <p:nvPicPr>
          <p:cNvPr id="72" name="รูปภาพ 7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418825" y="1020389"/>
            <a:ext cx="845093" cy="563836"/>
          </a:xfrm>
          <a:prstGeom prst="rect">
            <a:avLst/>
          </a:prstGeom>
        </p:spPr>
      </p:pic>
      <p:pic>
        <p:nvPicPr>
          <p:cNvPr id="74" name="รูปภาพ 7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436922" y="554604"/>
            <a:ext cx="845093" cy="563836"/>
          </a:xfrm>
          <a:prstGeom prst="rect">
            <a:avLst/>
          </a:prstGeom>
        </p:spPr>
      </p:pic>
      <p:pic>
        <p:nvPicPr>
          <p:cNvPr id="77" name="รูปภาพ 7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207395" y="1294665"/>
            <a:ext cx="836432" cy="369531"/>
          </a:xfrm>
          <a:prstGeom prst="rect">
            <a:avLst/>
          </a:prstGeom>
        </p:spPr>
      </p:pic>
      <p:pic>
        <p:nvPicPr>
          <p:cNvPr id="78" name="รูปภาพ 7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1103276" y="1069320"/>
            <a:ext cx="693496" cy="462691"/>
          </a:xfrm>
          <a:prstGeom prst="rect">
            <a:avLst/>
          </a:prstGeom>
        </p:spPr>
      </p:pic>
      <p:pic>
        <p:nvPicPr>
          <p:cNvPr id="79" name="รูปภาพ 7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6781043" y="863636"/>
            <a:ext cx="168284" cy="77761"/>
          </a:xfrm>
          <a:prstGeom prst="rect">
            <a:avLst/>
          </a:prstGeom>
        </p:spPr>
      </p:pic>
      <p:sp>
        <p:nvSpPr>
          <p:cNvPr id="82" name="สี่เหลี่ยมผืนผ้า 81"/>
          <p:cNvSpPr/>
          <p:nvPr/>
        </p:nvSpPr>
        <p:spPr>
          <a:xfrm>
            <a:off x="393217" y="9620831"/>
            <a:ext cx="16689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1400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65" name="กล่องข้อความ 2"/>
          <p:cNvSpPr txBox="1">
            <a:spLocks noChangeArrowheads="1"/>
          </p:cNvSpPr>
          <p:nvPr/>
        </p:nvSpPr>
        <p:spPr bwMode="auto">
          <a:xfrm>
            <a:off x="-4225" y="2578589"/>
            <a:ext cx="6850321" cy="1047672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ดับเพลิง อบต.ดินจี่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ต.ดินจี่  อ.คำม่วง  จ.กาฬสินธุ์ 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1135136" y="165433"/>
            <a:ext cx="44796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4000" dirty="0"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752624" y="3301515"/>
            <a:ext cx="36232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   e     w    s    l 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e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t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t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e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r </a:t>
            </a:r>
            <a:endParaRPr lang="th-TH" sz="18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1026" name="Picture 2" descr="C:\Users\pd\Desktop\เตรียม จม.มิย.-2566\5..ด้บเพลิง\433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5" y="6451042"/>
            <a:ext cx="3415112" cy="31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d\Desktop\เตรียม จม.มิย.-2566\5..ด้บเพลิง\433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78" y="6451042"/>
            <a:ext cx="3490208" cy="31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d\Desktop\เตรียม จม.มิย.-2566\5..ด้บเพลิง\292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65" y="3650751"/>
            <a:ext cx="3497736" cy="28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d\Desktop\เตรียม จม.มิย.-2566\5..ด้บเพลิง\293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6261"/>
            <a:ext cx="3360264" cy="28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" y="20677"/>
            <a:ext cx="6810128" cy="2547864"/>
          </a:xfrm>
          <a:prstGeom prst="rect">
            <a:avLst/>
          </a:prstGeom>
          <a:solidFill>
            <a:schemeClr val="bg1"/>
          </a:solidFill>
          <a:ln>
            <a:solidFill>
              <a:srgbClr val="67439B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" y="544411"/>
            <a:ext cx="1153505" cy="1447951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520976" y="692822"/>
            <a:ext cx="3729998" cy="444524"/>
          </a:xfrm>
          <a:prstGeom prst="rect">
            <a:avLst/>
          </a:prstGeom>
          <a:noFill/>
          <a:ln>
            <a:noFill/>
          </a:ln>
          <a:effectLst>
            <a:softEdge rad="914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n w="0"/>
                <a:solidFill>
                  <a:srgbClr val="0000FF"/>
                </a:solidFill>
                <a:latin typeface="Aparajita" panose="020B0604020202020204" pitchFamily="34" charset="0"/>
              </a:rPr>
              <a:t>จดหมายข่าว/ประชาสัมพันธ์</a:t>
            </a:r>
            <a:endParaRPr lang="th-TH" sz="3200" b="1" dirty="0">
              <a:ln w="0"/>
              <a:solidFill>
                <a:srgbClr val="0000FF"/>
              </a:solidFill>
              <a:latin typeface="Aparajita" panose="020B0604020202020204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691450" y="1583120"/>
            <a:ext cx="3652072" cy="537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  องค์การบริหารส่วนตำบลดินจี่</a:t>
            </a:r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484017" y="1031837"/>
            <a:ext cx="845093" cy="563836"/>
          </a:xfrm>
          <a:prstGeom prst="rect">
            <a:avLst/>
          </a:prstGeom>
        </p:spPr>
      </p:pic>
      <p:sp>
        <p:nvSpPr>
          <p:cNvPr id="30" name="สี่เหลี่ยมผืนผ้า 29"/>
          <p:cNvSpPr/>
          <p:nvPr/>
        </p:nvSpPr>
        <p:spPr>
          <a:xfrm>
            <a:off x="4186449" y="2229104"/>
            <a:ext cx="2770175" cy="42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ลงวันที่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๑๖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  มิถุนายน   2566</a:t>
            </a:r>
            <a:endParaRPr lang="th-TH" sz="1400" b="1" dirty="0">
              <a:ln w="0"/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3170077" y="9594398"/>
            <a:ext cx="18446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ภาพ/ข่าว</a:t>
            </a:r>
            <a:r>
              <a:rPr lang="en-US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:</a:t>
            </a:r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งานประชาสัมพันธ์</a:t>
            </a:r>
            <a:endParaRPr lang="th-TH" sz="1400" dirty="0">
              <a:ln w="0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2073302" y="9581940"/>
            <a:ext cx="1096775" cy="338554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dinchi chanal</a:t>
            </a:r>
            <a:endParaRPr lang="th-TH" sz="1050" dirty="0">
              <a:solidFill>
                <a:srgbClr val="0000FF"/>
              </a:solidFill>
              <a:latin typeface="Aparajita" panose="020B0604020202020204" pitchFamily="34" charset="0"/>
              <a:cs typeface="TH Srisakdi" panose="02000506000000020004" pitchFamily="2" charset="-34"/>
            </a:endParaRPr>
          </a:p>
        </p:txBody>
      </p:sp>
      <p:sp>
        <p:nvSpPr>
          <p:cNvPr id="59" name="สี่เหลี่ยมผืนผ้า 58"/>
          <p:cNvSpPr/>
          <p:nvPr/>
        </p:nvSpPr>
        <p:spPr>
          <a:xfrm>
            <a:off x="5095340" y="9599682"/>
            <a:ext cx="19224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ดินจี่ อ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คำม่วง จ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กาฬสินธุ์</a:t>
            </a:r>
            <a:endParaRPr lang="th-TH" sz="1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855537" y="828811"/>
            <a:ext cx="845093" cy="563836"/>
          </a:xfrm>
          <a:prstGeom prst="rect">
            <a:avLst/>
          </a:prstGeom>
        </p:spPr>
      </p:pic>
      <p:pic>
        <p:nvPicPr>
          <p:cNvPr id="52" name="รูปภาพ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939812" y="992228"/>
            <a:ext cx="845093" cy="563836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937718" y="941625"/>
            <a:ext cx="845093" cy="563836"/>
          </a:xfrm>
          <a:prstGeom prst="rect">
            <a:avLst/>
          </a:prstGeom>
        </p:spPr>
      </p:pic>
      <p:pic>
        <p:nvPicPr>
          <p:cNvPr id="54" name="รูปภาพ 5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886667" y="1141536"/>
            <a:ext cx="845093" cy="563836"/>
          </a:xfrm>
          <a:prstGeom prst="rect">
            <a:avLst/>
          </a:prstGeom>
        </p:spPr>
      </p:pic>
      <p:pic>
        <p:nvPicPr>
          <p:cNvPr id="57" name="รูปภาพ 5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-102606" y="614276"/>
            <a:ext cx="845093" cy="563836"/>
          </a:xfrm>
          <a:prstGeom prst="rect">
            <a:avLst/>
          </a:prstGeom>
        </p:spPr>
      </p:pic>
      <p:pic>
        <p:nvPicPr>
          <p:cNvPr id="71" name="รูปภาพ 7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446845" y="931877"/>
            <a:ext cx="845093" cy="563836"/>
          </a:xfrm>
          <a:prstGeom prst="rect">
            <a:avLst/>
          </a:prstGeom>
        </p:spPr>
      </p:pic>
      <p:pic>
        <p:nvPicPr>
          <p:cNvPr id="72" name="รูปภาพ 7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418825" y="1020389"/>
            <a:ext cx="845093" cy="563836"/>
          </a:xfrm>
          <a:prstGeom prst="rect">
            <a:avLst/>
          </a:prstGeom>
        </p:spPr>
      </p:pic>
      <p:pic>
        <p:nvPicPr>
          <p:cNvPr id="74" name="รูปภาพ 7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436922" y="554604"/>
            <a:ext cx="845093" cy="563836"/>
          </a:xfrm>
          <a:prstGeom prst="rect">
            <a:avLst/>
          </a:prstGeom>
        </p:spPr>
      </p:pic>
      <p:pic>
        <p:nvPicPr>
          <p:cNvPr id="77" name="รูปภาพ 7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207395" y="1294665"/>
            <a:ext cx="836432" cy="369531"/>
          </a:xfrm>
          <a:prstGeom prst="rect">
            <a:avLst/>
          </a:prstGeom>
        </p:spPr>
      </p:pic>
      <p:pic>
        <p:nvPicPr>
          <p:cNvPr id="78" name="รูปภาพ 7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1103276" y="1069320"/>
            <a:ext cx="693496" cy="462691"/>
          </a:xfrm>
          <a:prstGeom prst="rect">
            <a:avLst/>
          </a:prstGeom>
        </p:spPr>
      </p:pic>
      <p:pic>
        <p:nvPicPr>
          <p:cNvPr id="79" name="รูปภาพ 7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6781043" y="863636"/>
            <a:ext cx="168284" cy="77761"/>
          </a:xfrm>
          <a:prstGeom prst="rect">
            <a:avLst/>
          </a:prstGeom>
        </p:spPr>
      </p:pic>
      <p:sp>
        <p:nvSpPr>
          <p:cNvPr id="82" name="สี่เหลี่ยมผืนผ้า 81"/>
          <p:cNvSpPr/>
          <p:nvPr/>
        </p:nvSpPr>
        <p:spPr>
          <a:xfrm>
            <a:off x="393217" y="9620831"/>
            <a:ext cx="16689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1400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65" name="กล่องข้อความ 2"/>
          <p:cNvSpPr txBox="1">
            <a:spLocks noChangeArrowheads="1"/>
          </p:cNvSpPr>
          <p:nvPr/>
        </p:nvSpPr>
        <p:spPr bwMode="auto">
          <a:xfrm>
            <a:off x="-4225" y="2578589"/>
            <a:ext cx="6850321" cy="1047672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กู้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ชีพ อบต.ดินจี่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ต.ดินจี่  อ.คำม่วง  จ.กาฬสินธุ์ 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1135136" y="165433"/>
            <a:ext cx="44796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4000" dirty="0"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692336" y="3271371"/>
            <a:ext cx="36232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   e     w    s    l 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e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t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t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e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r </a:t>
            </a:r>
            <a:endParaRPr lang="th-TH" sz="18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2050" name="Picture 2" descr="C:\Users\pd\Desktop\เตรียม จม.มิย.-2566\6.กู้ชีพ\84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84" y="5456255"/>
            <a:ext cx="3422566" cy="413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d\Desktop\เตรียม จม.มิย.-2566\6.กู้ชีพ\85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5" y="6451042"/>
            <a:ext cx="3508178" cy="31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d\Desktop\เตรียม จม.มิย.-2566\6.กู้ชีพ\85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9" y="3626261"/>
            <a:ext cx="3635659" cy="29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d\Desktop\เตรียม จม.มิย.-2566\6.กู้ชีพ\77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86" y="3600511"/>
            <a:ext cx="3347699" cy="32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" y="20677"/>
            <a:ext cx="6810128" cy="2547864"/>
          </a:xfrm>
          <a:prstGeom prst="rect">
            <a:avLst/>
          </a:prstGeom>
          <a:solidFill>
            <a:schemeClr val="bg1"/>
          </a:solidFill>
          <a:ln>
            <a:solidFill>
              <a:srgbClr val="67439B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" y="544411"/>
            <a:ext cx="1153505" cy="1447951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520976" y="692822"/>
            <a:ext cx="3729998" cy="444524"/>
          </a:xfrm>
          <a:prstGeom prst="rect">
            <a:avLst/>
          </a:prstGeom>
          <a:noFill/>
          <a:ln>
            <a:noFill/>
          </a:ln>
          <a:effectLst>
            <a:softEdge rad="914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n w="0"/>
                <a:solidFill>
                  <a:srgbClr val="0000FF"/>
                </a:solidFill>
                <a:latin typeface="Aparajita" panose="020B0604020202020204" pitchFamily="34" charset="0"/>
              </a:rPr>
              <a:t>จดหมายข่าว/ประชาสัมพันธ์</a:t>
            </a:r>
            <a:endParaRPr lang="th-TH" sz="3200" b="1" dirty="0">
              <a:ln w="0"/>
              <a:solidFill>
                <a:srgbClr val="0000FF"/>
              </a:solidFill>
              <a:latin typeface="Aparajita" panose="020B0604020202020204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691450" y="1583120"/>
            <a:ext cx="3652072" cy="537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  องค์การบริหารส่วนตำบลดินจี่</a:t>
            </a:r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484017" y="1031837"/>
            <a:ext cx="845093" cy="563836"/>
          </a:xfrm>
          <a:prstGeom prst="rect">
            <a:avLst/>
          </a:prstGeom>
        </p:spPr>
      </p:pic>
      <p:sp>
        <p:nvSpPr>
          <p:cNvPr id="30" name="สี่เหลี่ยมผืนผ้า 29"/>
          <p:cNvSpPr/>
          <p:nvPr/>
        </p:nvSpPr>
        <p:spPr>
          <a:xfrm>
            <a:off x="4186449" y="2229104"/>
            <a:ext cx="2770175" cy="42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ลงวันที่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๑๖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  มิถุนายน   2566</a:t>
            </a:r>
            <a:endParaRPr lang="th-TH" sz="1400" b="1" dirty="0">
              <a:ln w="0"/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3170077" y="9594398"/>
            <a:ext cx="18446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ภาพ/ข่าว</a:t>
            </a:r>
            <a:r>
              <a:rPr lang="en-US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:</a:t>
            </a:r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งานประชาสัมพันธ์</a:t>
            </a:r>
            <a:endParaRPr lang="th-TH" sz="1400" dirty="0">
              <a:ln w="0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2073302" y="9581940"/>
            <a:ext cx="1096775" cy="338554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dinchi chanal</a:t>
            </a:r>
            <a:endParaRPr lang="th-TH" sz="1050" dirty="0">
              <a:solidFill>
                <a:srgbClr val="0000FF"/>
              </a:solidFill>
              <a:latin typeface="Aparajita" panose="020B0604020202020204" pitchFamily="34" charset="0"/>
              <a:cs typeface="TH Srisakdi" panose="02000506000000020004" pitchFamily="2" charset="-34"/>
            </a:endParaRPr>
          </a:p>
        </p:txBody>
      </p:sp>
      <p:sp>
        <p:nvSpPr>
          <p:cNvPr id="59" name="สี่เหลี่ยมผืนผ้า 58"/>
          <p:cNvSpPr/>
          <p:nvPr/>
        </p:nvSpPr>
        <p:spPr>
          <a:xfrm>
            <a:off x="5095340" y="9599682"/>
            <a:ext cx="19224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ดินจี่ อ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คำม่วง จ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กาฬสินธุ์</a:t>
            </a:r>
            <a:endParaRPr lang="th-TH" sz="1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855537" y="828811"/>
            <a:ext cx="845093" cy="563836"/>
          </a:xfrm>
          <a:prstGeom prst="rect">
            <a:avLst/>
          </a:prstGeom>
        </p:spPr>
      </p:pic>
      <p:pic>
        <p:nvPicPr>
          <p:cNvPr id="52" name="รูปภาพ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939812" y="992228"/>
            <a:ext cx="845093" cy="563836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937718" y="941625"/>
            <a:ext cx="845093" cy="563836"/>
          </a:xfrm>
          <a:prstGeom prst="rect">
            <a:avLst/>
          </a:prstGeom>
        </p:spPr>
      </p:pic>
      <p:pic>
        <p:nvPicPr>
          <p:cNvPr id="54" name="รูปภาพ 5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886667" y="1141536"/>
            <a:ext cx="845093" cy="563836"/>
          </a:xfrm>
          <a:prstGeom prst="rect">
            <a:avLst/>
          </a:prstGeom>
        </p:spPr>
      </p:pic>
      <p:pic>
        <p:nvPicPr>
          <p:cNvPr id="57" name="รูปภาพ 5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-102606" y="614276"/>
            <a:ext cx="845093" cy="563836"/>
          </a:xfrm>
          <a:prstGeom prst="rect">
            <a:avLst/>
          </a:prstGeom>
        </p:spPr>
      </p:pic>
      <p:pic>
        <p:nvPicPr>
          <p:cNvPr id="71" name="รูปภาพ 7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446845" y="931877"/>
            <a:ext cx="845093" cy="563836"/>
          </a:xfrm>
          <a:prstGeom prst="rect">
            <a:avLst/>
          </a:prstGeom>
        </p:spPr>
      </p:pic>
      <p:pic>
        <p:nvPicPr>
          <p:cNvPr id="72" name="รูปภาพ 7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418825" y="1020389"/>
            <a:ext cx="845093" cy="563836"/>
          </a:xfrm>
          <a:prstGeom prst="rect">
            <a:avLst/>
          </a:prstGeom>
        </p:spPr>
      </p:pic>
      <p:pic>
        <p:nvPicPr>
          <p:cNvPr id="74" name="รูปภาพ 7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436922" y="554604"/>
            <a:ext cx="845093" cy="563836"/>
          </a:xfrm>
          <a:prstGeom prst="rect">
            <a:avLst/>
          </a:prstGeom>
        </p:spPr>
      </p:pic>
      <p:pic>
        <p:nvPicPr>
          <p:cNvPr id="77" name="รูปภาพ 7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207395" y="1294665"/>
            <a:ext cx="836432" cy="369531"/>
          </a:xfrm>
          <a:prstGeom prst="rect">
            <a:avLst/>
          </a:prstGeom>
        </p:spPr>
      </p:pic>
      <p:pic>
        <p:nvPicPr>
          <p:cNvPr id="78" name="รูปภาพ 7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1103276" y="1069320"/>
            <a:ext cx="693496" cy="462691"/>
          </a:xfrm>
          <a:prstGeom prst="rect">
            <a:avLst/>
          </a:prstGeom>
        </p:spPr>
      </p:pic>
      <p:pic>
        <p:nvPicPr>
          <p:cNvPr id="79" name="รูปภาพ 7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6781043" y="863636"/>
            <a:ext cx="168284" cy="77761"/>
          </a:xfrm>
          <a:prstGeom prst="rect">
            <a:avLst/>
          </a:prstGeom>
        </p:spPr>
      </p:pic>
      <p:sp>
        <p:nvSpPr>
          <p:cNvPr id="82" name="สี่เหลี่ยมผืนผ้า 81"/>
          <p:cNvSpPr/>
          <p:nvPr/>
        </p:nvSpPr>
        <p:spPr>
          <a:xfrm>
            <a:off x="393217" y="9620831"/>
            <a:ext cx="16689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1400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65" name="กล่องข้อความ 2"/>
          <p:cNvSpPr txBox="1">
            <a:spLocks noChangeArrowheads="1"/>
          </p:cNvSpPr>
          <p:nvPr/>
        </p:nvSpPr>
        <p:spPr bwMode="auto">
          <a:xfrm>
            <a:off x="-4225" y="2578589"/>
            <a:ext cx="6850321" cy="1047672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งาน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ช่างประปา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ดินจี่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ต.ดินจี่  อ.คำม่วง  จ.กาฬสินธุ์ 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1135136" y="165433"/>
            <a:ext cx="44796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4000" dirty="0"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692336" y="3291467"/>
            <a:ext cx="36232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   e     w    s    l 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e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t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t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e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r </a:t>
            </a:r>
            <a:endParaRPr lang="th-TH" sz="18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3074" name="Picture 2" descr="C:\Users\pd\Desktop\เตรียม จม.มิย.-2566\7.งานช่างประปา\งานช่างประปาปี66_230524_7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5" y="3630653"/>
            <a:ext cx="3364489" cy="31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d\Desktop\เตรียม จม.มิย.-2566\7.งานช่างประปา\งานช่างประปาปี66_230524_8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67" y="5576835"/>
            <a:ext cx="3610526" cy="40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d\Desktop\เตรียม จม.มิย.-2566\7.งานช่างประปา\งานช่างประปาปี66_230524_7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9" y="6782637"/>
            <a:ext cx="3259255" cy="28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d\Desktop\เตรียม จม.มิย.-2566\7.งานช่างประปา\งานช่างประปาปี66_230524_1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20" y="3632251"/>
            <a:ext cx="3610524" cy="26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" y="20677"/>
            <a:ext cx="6810128" cy="2547864"/>
          </a:xfrm>
          <a:prstGeom prst="rect">
            <a:avLst/>
          </a:prstGeom>
          <a:solidFill>
            <a:schemeClr val="bg1"/>
          </a:solidFill>
          <a:ln>
            <a:solidFill>
              <a:srgbClr val="67439B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" y="544411"/>
            <a:ext cx="1153505" cy="1447951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520976" y="692822"/>
            <a:ext cx="3729998" cy="444524"/>
          </a:xfrm>
          <a:prstGeom prst="rect">
            <a:avLst/>
          </a:prstGeom>
          <a:noFill/>
          <a:ln>
            <a:noFill/>
          </a:ln>
          <a:effectLst>
            <a:softEdge rad="914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n w="0"/>
                <a:solidFill>
                  <a:srgbClr val="0000FF"/>
                </a:solidFill>
                <a:latin typeface="Aparajita" panose="020B0604020202020204" pitchFamily="34" charset="0"/>
              </a:rPr>
              <a:t>จดหมายข่าว/ประชาสัมพันธ์</a:t>
            </a:r>
            <a:endParaRPr lang="th-TH" sz="3200" b="1" dirty="0">
              <a:ln w="0"/>
              <a:solidFill>
                <a:srgbClr val="0000FF"/>
              </a:solidFill>
              <a:latin typeface="Aparajita" panose="020B0604020202020204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691450" y="1583120"/>
            <a:ext cx="3652072" cy="537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  องค์การบริหารส่วนตำบลดินจี่</a:t>
            </a:r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484017" y="1031837"/>
            <a:ext cx="845093" cy="563836"/>
          </a:xfrm>
          <a:prstGeom prst="rect">
            <a:avLst/>
          </a:prstGeom>
        </p:spPr>
      </p:pic>
      <p:sp>
        <p:nvSpPr>
          <p:cNvPr id="30" name="สี่เหลี่ยมผืนผ้า 29"/>
          <p:cNvSpPr/>
          <p:nvPr/>
        </p:nvSpPr>
        <p:spPr>
          <a:xfrm>
            <a:off x="4186449" y="2229104"/>
            <a:ext cx="2770175" cy="42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ลงวันที่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๑๖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  มิถุนายน   2566</a:t>
            </a:r>
            <a:endParaRPr lang="th-TH" sz="1400" b="1" dirty="0">
              <a:ln w="0"/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3170077" y="9594398"/>
            <a:ext cx="18446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ภาพ/ข่าว</a:t>
            </a:r>
            <a:r>
              <a:rPr lang="en-US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:</a:t>
            </a:r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งานประชาสัมพันธ์</a:t>
            </a:r>
            <a:endParaRPr lang="th-TH" sz="1400" dirty="0">
              <a:ln w="0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2073302" y="9581940"/>
            <a:ext cx="1096775" cy="338554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dinchi chanal</a:t>
            </a:r>
            <a:endParaRPr lang="th-TH" sz="1050" dirty="0">
              <a:solidFill>
                <a:srgbClr val="0000FF"/>
              </a:solidFill>
              <a:latin typeface="Aparajita" panose="020B0604020202020204" pitchFamily="34" charset="0"/>
              <a:cs typeface="TH Srisakdi" panose="02000506000000020004" pitchFamily="2" charset="-34"/>
            </a:endParaRPr>
          </a:p>
        </p:txBody>
      </p:sp>
      <p:sp>
        <p:nvSpPr>
          <p:cNvPr id="59" name="สี่เหลี่ยมผืนผ้า 58"/>
          <p:cNvSpPr/>
          <p:nvPr/>
        </p:nvSpPr>
        <p:spPr>
          <a:xfrm>
            <a:off x="5095340" y="9599682"/>
            <a:ext cx="19224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ดินจี่ อ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คำม่วง จ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กาฬสินธุ์</a:t>
            </a:r>
            <a:endParaRPr lang="th-TH" sz="1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855537" y="828811"/>
            <a:ext cx="845093" cy="563836"/>
          </a:xfrm>
          <a:prstGeom prst="rect">
            <a:avLst/>
          </a:prstGeom>
        </p:spPr>
      </p:pic>
      <p:pic>
        <p:nvPicPr>
          <p:cNvPr id="52" name="รูปภาพ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939812" y="992228"/>
            <a:ext cx="845093" cy="563836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937718" y="941625"/>
            <a:ext cx="845093" cy="563836"/>
          </a:xfrm>
          <a:prstGeom prst="rect">
            <a:avLst/>
          </a:prstGeom>
        </p:spPr>
      </p:pic>
      <p:pic>
        <p:nvPicPr>
          <p:cNvPr id="54" name="รูปภาพ 5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886667" y="1141536"/>
            <a:ext cx="845093" cy="563836"/>
          </a:xfrm>
          <a:prstGeom prst="rect">
            <a:avLst/>
          </a:prstGeom>
        </p:spPr>
      </p:pic>
      <p:pic>
        <p:nvPicPr>
          <p:cNvPr id="57" name="รูปภาพ 5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-102606" y="614276"/>
            <a:ext cx="845093" cy="563836"/>
          </a:xfrm>
          <a:prstGeom prst="rect">
            <a:avLst/>
          </a:prstGeom>
        </p:spPr>
      </p:pic>
      <p:pic>
        <p:nvPicPr>
          <p:cNvPr id="71" name="รูปภาพ 7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446845" y="931877"/>
            <a:ext cx="845093" cy="563836"/>
          </a:xfrm>
          <a:prstGeom prst="rect">
            <a:avLst/>
          </a:prstGeom>
        </p:spPr>
      </p:pic>
      <p:pic>
        <p:nvPicPr>
          <p:cNvPr id="72" name="รูปภาพ 7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418825" y="1020389"/>
            <a:ext cx="845093" cy="563836"/>
          </a:xfrm>
          <a:prstGeom prst="rect">
            <a:avLst/>
          </a:prstGeom>
        </p:spPr>
      </p:pic>
      <p:pic>
        <p:nvPicPr>
          <p:cNvPr id="74" name="รูปภาพ 7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436922" y="554604"/>
            <a:ext cx="845093" cy="563836"/>
          </a:xfrm>
          <a:prstGeom prst="rect">
            <a:avLst/>
          </a:prstGeom>
        </p:spPr>
      </p:pic>
      <p:pic>
        <p:nvPicPr>
          <p:cNvPr id="77" name="รูปภาพ 7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207395" y="1294665"/>
            <a:ext cx="836432" cy="369531"/>
          </a:xfrm>
          <a:prstGeom prst="rect">
            <a:avLst/>
          </a:prstGeom>
        </p:spPr>
      </p:pic>
      <p:pic>
        <p:nvPicPr>
          <p:cNvPr id="78" name="รูปภาพ 7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1103276" y="1069320"/>
            <a:ext cx="693496" cy="462691"/>
          </a:xfrm>
          <a:prstGeom prst="rect">
            <a:avLst/>
          </a:prstGeom>
        </p:spPr>
      </p:pic>
      <p:pic>
        <p:nvPicPr>
          <p:cNvPr id="79" name="รูปภาพ 7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6781043" y="863636"/>
            <a:ext cx="168284" cy="77761"/>
          </a:xfrm>
          <a:prstGeom prst="rect">
            <a:avLst/>
          </a:prstGeom>
        </p:spPr>
      </p:pic>
      <p:sp>
        <p:nvSpPr>
          <p:cNvPr id="82" name="สี่เหลี่ยมผืนผ้า 81"/>
          <p:cNvSpPr/>
          <p:nvPr/>
        </p:nvSpPr>
        <p:spPr>
          <a:xfrm>
            <a:off x="393217" y="9620831"/>
            <a:ext cx="16689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1400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65" name="กล่องข้อความ 2"/>
          <p:cNvSpPr txBox="1">
            <a:spLocks noChangeArrowheads="1"/>
          </p:cNvSpPr>
          <p:nvPr/>
        </p:nvSpPr>
        <p:spPr bwMode="auto">
          <a:xfrm>
            <a:off x="-4225" y="2578589"/>
            <a:ext cx="6850321" cy="1047672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โครงการ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เดิน-วิ่งเฉลิมพระเกียรติ พระบาทสมเด็จพระเจ้าอยู่หัวเนื่องในวันฉัตรมงคล  ๔ พฤษภาคม ๒๕๖๖</a:t>
            </a:r>
            <a:endParaRPr lang="en-US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ต.ดินจี่  อ.คำม่วง  จ.กาฬสินธุ์ 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1135136" y="165433"/>
            <a:ext cx="44796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4000" dirty="0"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692336" y="3261323"/>
            <a:ext cx="36232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   e     w    s    l 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e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t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t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e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r </a:t>
            </a:r>
            <a:endParaRPr lang="th-TH" sz="18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4098" name="Picture 2" descr="C:\Users\pd\Desktop\เตรียม จม.มิย.-2566\8..วิ่งที่ กส. ไป ตี 4.00\S__3648718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8" y="3642698"/>
            <a:ext cx="3531786" cy="316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d\Desktop\เตรียม จม.มิย.-2566\8..วิ่งที่ กส. ไป ตี 4.00\S__3647079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31" y="6528256"/>
            <a:ext cx="3435208" cy="30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d\Desktop\เตรียม จม.มิย.-2566\8..วิ่งที่ กส. ไป ตี 4.00\S__3648718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" y="6551525"/>
            <a:ext cx="3507371" cy="30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d\Desktop\เตรียม จม.มิย.-2566\8..วิ่งที่ กส. ไป ตี 4.00\S__3647079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48" y="3639606"/>
            <a:ext cx="3349595" cy="290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" y="20677"/>
            <a:ext cx="6810128" cy="2547864"/>
          </a:xfrm>
          <a:prstGeom prst="rect">
            <a:avLst/>
          </a:prstGeom>
          <a:solidFill>
            <a:schemeClr val="bg1"/>
          </a:solidFill>
          <a:ln>
            <a:solidFill>
              <a:srgbClr val="67439B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" y="544411"/>
            <a:ext cx="1153505" cy="1447951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520976" y="692822"/>
            <a:ext cx="3729998" cy="444524"/>
          </a:xfrm>
          <a:prstGeom prst="rect">
            <a:avLst/>
          </a:prstGeom>
          <a:noFill/>
          <a:ln>
            <a:noFill/>
          </a:ln>
          <a:effectLst>
            <a:softEdge rad="914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n w="0"/>
                <a:solidFill>
                  <a:srgbClr val="0000FF"/>
                </a:solidFill>
                <a:latin typeface="Aparajita" panose="020B0604020202020204" pitchFamily="34" charset="0"/>
              </a:rPr>
              <a:t>จดหมายข่าว/ประชาสัมพันธ์</a:t>
            </a:r>
            <a:endParaRPr lang="th-TH" sz="3200" b="1" dirty="0">
              <a:ln w="0"/>
              <a:solidFill>
                <a:srgbClr val="0000FF"/>
              </a:solidFill>
              <a:latin typeface="Aparajita" panose="020B0604020202020204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691450" y="1583120"/>
            <a:ext cx="3652072" cy="537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  องค์การบริหารส่วนตำบลดินจี่</a:t>
            </a:r>
            <a:endParaRPr lang="th-TH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484017" y="1031837"/>
            <a:ext cx="845093" cy="563836"/>
          </a:xfrm>
          <a:prstGeom prst="rect">
            <a:avLst/>
          </a:prstGeom>
        </p:spPr>
      </p:pic>
      <p:sp>
        <p:nvSpPr>
          <p:cNvPr id="30" name="สี่เหลี่ยมผืนผ้า 29"/>
          <p:cNvSpPr/>
          <p:nvPr/>
        </p:nvSpPr>
        <p:spPr>
          <a:xfrm>
            <a:off x="4186449" y="2229104"/>
            <a:ext cx="2770175" cy="42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ลงวันที่ </a:t>
            </a:r>
            <a:r>
              <a:rPr lang="th-TH" sz="1400" b="1" dirty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๑๖</a:t>
            </a:r>
            <a:r>
              <a:rPr lang="en-US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n w="0"/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  มิถุนายน   2566</a:t>
            </a:r>
            <a:endParaRPr lang="th-TH" sz="1400" b="1" dirty="0">
              <a:ln w="0"/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3170077" y="9594398"/>
            <a:ext cx="18446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ภาพ/ข่าว</a:t>
            </a:r>
            <a:r>
              <a:rPr lang="en-US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:</a:t>
            </a:r>
            <a:r>
              <a:rPr lang="th-TH" sz="1400" b="1" dirty="0" smtClean="0">
                <a:ln w="0">
                  <a:noFill/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งานประชาสัมพันธ์</a:t>
            </a:r>
            <a:endParaRPr lang="th-TH" sz="1400" dirty="0">
              <a:ln w="0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2073302" y="9581940"/>
            <a:ext cx="1096775" cy="338554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dinchi chanal</a:t>
            </a:r>
            <a:endParaRPr lang="th-TH" sz="1050" dirty="0">
              <a:solidFill>
                <a:srgbClr val="0000FF"/>
              </a:solidFill>
              <a:latin typeface="Aparajita" panose="020B0604020202020204" pitchFamily="34" charset="0"/>
              <a:cs typeface="TH Srisakdi" panose="02000506000000020004" pitchFamily="2" charset="-34"/>
            </a:endParaRPr>
          </a:p>
        </p:txBody>
      </p:sp>
      <p:sp>
        <p:nvSpPr>
          <p:cNvPr id="59" name="สี่เหลี่ยมผืนผ้า 58"/>
          <p:cNvSpPr/>
          <p:nvPr/>
        </p:nvSpPr>
        <p:spPr>
          <a:xfrm>
            <a:off x="5095340" y="9599682"/>
            <a:ext cx="19224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ดินจี่ อ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คำม่วง จ</a:t>
            </a:r>
            <a:r>
              <a:rPr lang="en-US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กาฬสินธุ์</a:t>
            </a:r>
            <a:endParaRPr lang="th-TH" sz="1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855537" y="828811"/>
            <a:ext cx="845093" cy="563836"/>
          </a:xfrm>
          <a:prstGeom prst="rect">
            <a:avLst/>
          </a:prstGeom>
        </p:spPr>
      </p:pic>
      <p:pic>
        <p:nvPicPr>
          <p:cNvPr id="52" name="รูปภาพ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1939812" y="992228"/>
            <a:ext cx="845093" cy="563836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937718" y="941625"/>
            <a:ext cx="845093" cy="563836"/>
          </a:xfrm>
          <a:prstGeom prst="rect">
            <a:avLst/>
          </a:prstGeom>
        </p:spPr>
      </p:pic>
      <p:pic>
        <p:nvPicPr>
          <p:cNvPr id="54" name="รูปภาพ 5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886667" y="1141536"/>
            <a:ext cx="845093" cy="563836"/>
          </a:xfrm>
          <a:prstGeom prst="rect">
            <a:avLst/>
          </a:prstGeom>
        </p:spPr>
      </p:pic>
      <p:pic>
        <p:nvPicPr>
          <p:cNvPr id="57" name="รูปภาพ 5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-102606" y="614276"/>
            <a:ext cx="845093" cy="563836"/>
          </a:xfrm>
          <a:prstGeom prst="rect">
            <a:avLst/>
          </a:prstGeom>
        </p:spPr>
      </p:pic>
      <p:pic>
        <p:nvPicPr>
          <p:cNvPr id="71" name="รูปภาพ 7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446845" y="931877"/>
            <a:ext cx="845093" cy="563836"/>
          </a:xfrm>
          <a:prstGeom prst="rect">
            <a:avLst/>
          </a:prstGeom>
        </p:spPr>
      </p:pic>
      <p:pic>
        <p:nvPicPr>
          <p:cNvPr id="72" name="รูปภาพ 7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2418825" y="1020389"/>
            <a:ext cx="845093" cy="563836"/>
          </a:xfrm>
          <a:prstGeom prst="rect">
            <a:avLst/>
          </a:prstGeom>
        </p:spPr>
      </p:pic>
      <p:pic>
        <p:nvPicPr>
          <p:cNvPr id="74" name="รูปภาพ 7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436922" y="554604"/>
            <a:ext cx="845093" cy="563836"/>
          </a:xfrm>
          <a:prstGeom prst="rect">
            <a:avLst/>
          </a:prstGeom>
        </p:spPr>
      </p:pic>
      <p:pic>
        <p:nvPicPr>
          <p:cNvPr id="77" name="รูปภาพ 7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84" b="100000" l="9881" r="87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022">
            <a:off x="3207395" y="1294665"/>
            <a:ext cx="836432" cy="369531"/>
          </a:xfrm>
          <a:prstGeom prst="rect">
            <a:avLst/>
          </a:prstGeom>
        </p:spPr>
      </p:pic>
      <p:pic>
        <p:nvPicPr>
          <p:cNvPr id="78" name="รูปภาพ 7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1103276" y="1069320"/>
            <a:ext cx="693496" cy="462691"/>
          </a:xfrm>
          <a:prstGeom prst="rect">
            <a:avLst/>
          </a:prstGeom>
        </p:spPr>
      </p:pic>
      <p:pic>
        <p:nvPicPr>
          <p:cNvPr id="79" name="รูปภาพ 7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246" b="100000" l="53322" r="74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52">
            <a:off x="6781043" y="863636"/>
            <a:ext cx="168284" cy="77761"/>
          </a:xfrm>
          <a:prstGeom prst="rect">
            <a:avLst/>
          </a:prstGeom>
        </p:spPr>
      </p:pic>
      <p:sp>
        <p:nvSpPr>
          <p:cNvPr id="82" name="สี่เหลี่ยมผืนผ้า 81"/>
          <p:cNvSpPr/>
          <p:nvPr/>
        </p:nvSpPr>
        <p:spPr>
          <a:xfrm>
            <a:off x="393217" y="9620831"/>
            <a:ext cx="16689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1400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65" name="กล่องข้อความ 2"/>
          <p:cNvSpPr txBox="1">
            <a:spLocks noChangeArrowheads="1"/>
          </p:cNvSpPr>
          <p:nvPr/>
        </p:nvSpPr>
        <p:spPr bwMode="auto">
          <a:xfrm>
            <a:off x="-4225" y="2578589"/>
            <a:ext cx="6850321" cy="1047672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ฉีด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ยาฆ่าเชื้อ  โรค  มือ   เท้า   ปาก  เปื่อย  ใน ศพด. </a:t>
            </a: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 อบต.ดินจี่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ต.ดินจี่  อ.คำม่วง  จ.กาฬสินธุ์ 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1135136" y="165433"/>
            <a:ext cx="44796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e w s l e t t e r </a:t>
            </a:r>
            <a:endParaRPr lang="th-TH" sz="4000" dirty="0"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692336" y="3291467"/>
            <a:ext cx="36232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N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   e     w    s    l 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e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t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t </a:t>
            </a:r>
            <a:r>
              <a:rPr lang="pt-BR" sz="18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   e    </a:t>
            </a:r>
            <a:r>
              <a:rPr lang="pt-BR" sz="18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r </a:t>
            </a:r>
            <a:endParaRPr lang="th-TH" sz="18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5122" name="Picture 2" descr="C:\Users\pd\Desktop\เตรียม จม.มิย.-2566\พ่นฆ่าเชื้อ ไข้เลือดออก ไข้อีกหลายๆอย่าง\1990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3" y="3640308"/>
            <a:ext cx="3521711" cy="285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d\Desktop\เตรียม จม.มิย.-2566\พ่นฆ่าเชื้อ ไข้เลือดออก ไข้อีกหลายๆอย่าง\1990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54" y="3640308"/>
            <a:ext cx="3364094" cy="27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d\Desktop\เตรียม จม.มิย.-2566\พ่นฆ่าเชื้อ ไข้เลือดออก ไข้อีกหลายๆอย่าง\1990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071" y="6380707"/>
            <a:ext cx="3455313" cy="325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d\Desktop\เตรียม จม.มิย.-2566\พ่นฆ่าเชื้อ ไข้เลือดออก ไข้อีกหลายๆอย่าง\1990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" y="6491235"/>
            <a:ext cx="3693414" cy="31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กำหนดเอง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E76618"/>
      </a:accent1>
      <a:accent2>
        <a:srgbClr val="C42F1A"/>
      </a:accent2>
      <a:accent3>
        <a:srgbClr val="E6B91E"/>
      </a:accent3>
      <a:accent4>
        <a:srgbClr val="E76618"/>
      </a:accent4>
      <a:accent5>
        <a:srgbClr val="C42F1A"/>
      </a:accent5>
      <a:accent6>
        <a:srgbClr val="FAE0D0"/>
      </a:accent6>
      <a:hlink>
        <a:srgbClr val="EA7666"/>
      </a:hlink>
      <a:folHlink>
        <a:srgbClr val="F5C1A2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8649</TotalTime>
  <Words>902</Words>
  <Application>Microsoft Office PowerPoint</Application>
  <PresentationFormat>กระดาษ A4 (210x297 มม.)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เหลี่ยมเพชร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pdF</cp:lastModifiedBy>
  <cp:revision>1710</cp:revision>
  <dcterms:created xsi:type="dcterms:W3CDTF">2019-03-23T07:20:00Z</dcterms:created>
  <dcterms:modified xsi:type="dcterms:W3CDTF">2023-06-16T06:33:24Z</dcterms:modified>
</cp:coreProperties>
</file>